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70" r:id="rId2"/>
    <p:sldId id="257" r:id="rId3"/>
    <p:sldId id="272" r:id="rId4"/>
    <p:sldId id="258" r:id="rId5"/>
    <p:sldId id="266" r:id="rId6"/>
    <p:sldId id="271" r:id="rId7"/>
    <p:sldId id="268" r:id="rId8"/>
  </p:sldIdLst>
  <p:sldSz cx="18288000" cy="10287000"/>
  <p:notesSz cx="6858000" cy="9144000"/>
  <p:embeddedFontLst>
    <p:embeddedFont>
      <p:font typeface="UGent Panno Text 1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FA8"/>
    <a:srgbClr val="9BD2C1"/>
    <a:srgbClr val="517C78"/>
    <a:srgbClr val="8C9DBA"/>
    <a:srgbClr val="97D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 autoAdjust="0"/>
    <p:restoredTop sz="93161" autoAdjust="0"/>
  </p:normalViewPr>
  <p:slideViewPr>
    <p:cSldViewPr>
      <p:cViewPr varScale="1">
        <p:scale>
          <a:sx n="52" d="100"/>
          <a:sy n="52" d="100"/>
        </p:scale>
        <p:origin x="6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e Verhelst" userId="4ecf9f70-47d1-4844-921e-9b65aef69720" providerId="ADAL" clId="{36F4F1DD-4F02-46D8-850D-8A60456DF254}"/>
    <pc:docChg chg="modSld">
      <pc:chgData name="Bente Verhelst" userId="4ecf9f70-47d1-4844-921e-9b65aef69720" providerId="ADAL" clId="{36F4F1DD-4F02-46D8-850D-8A60456DF254}" dt="2025-01-20T09:15:05.435" v="6" actId="20577"/>
      <pc:docMkLst>
        <pc:docMk/>
      </pc:docMkLst>
      <pc:sldChg chg="modNotesTx">
        <pc:chgData name="Bente Verhelst" userId="4ecf9f70-47d1-4844-921e-9b65aef69720" providerId="ADAL" clId="{36F4F1DD-4F02-46D8-850D-8A60456DF254}" dt="2025-01-20T09:14:37.107" v="1" actId="20577"/>
        <pc:sldMkLst>
          <pc:docMk/>
          <pc:sldMk cId="0" sldId="257"/>
        </pc:sldMkLst>
      </pc:sldChg>
      <pc:sldChg chg="modNotesTx">
        <pc:chgData name="Bente Verhelst" userId="4ecf9f70-47d1-4844-921e-9b65aef69720" providerId="ADAL" clId="{36F4F1DD-4F02-46D8-850D-8A60456DF254}" dt="2025-01-20T09:14:48.398" v="3" actId="20577"/>
        <pc:sldMkLst>
          <pc:docMk/>
          <pc:sldMk cId="0" sldId="258"/>
        </pc:sldMkLst>
      </pc:sldChg>
      <pc:sldChg chg="modNotesTx">
        <pc:chgData name="Bente Verhelst" userId="4ecf9f70-47d1-4844-921e-9b65aef69720" providerId="ADAL" clId="{36F4F1DD-4F02-46D8-850D-8A60456DF254}" dt="2025-01-20T09:14:56.621" v="4" actId="20577"/>
        <pc:sldMkLst>
          <pc:docMk/>
          <pc:sldMk cId="0" sldId="266"/>
        </pc:sldMkLst>
      </pc:sldChg>
      <pc:sldChg chg="modNotesTx">
        <pc:chgData name="Bente Verhelst" userId="4ecf9f70-47d1-4844-921e-9b65aef69720" providerId="ADAL" clId="{36F4F1DD-4F02-46D8-850D-8A60456DF254}" dt="2025-01-20T09:15:05.435" v="6" actId="20577"/>
        <pc:sldMkLst>
          <pc:docMk/>
          <pc:sldMk cId="0" sldId="268"/>
        </pc:sldMkLst>
      </pc:sldChg>
      <pc:sldChg chg="modNotesTx">
        <pc:chgData name="Bente Verhelst" userId="4ecf9f70-47d1-4844-921e-9b65aef69720" providerId="ADAL" clId="{36F4F1DD-4F02-46D8-850D-8A60456DF254}" dt="2025-01-20T09:14:30.460" v="0" actId="6549"/>
        <pc:sldMkLst>
          <pc:docMk/>
          <pc:sldMk cId="3563593298" sldId="270"/>
        </pc:sldMkLst>
      </pc:sldChg>
      <pc:sldChg chg="modNotesTx">
        <pc:chgData name="Bente Verhelst" userId="4ecf9f70-47d1-4844-921e-9b65aef69720" providerId="ADAL" clId="{36F4F1DD-4F02-46D8-850D-8A60456DF254}" dt="2025-01-20T09:15:02.029" v="5" actId="20577"/>
        <pc:sldMkLst>
          <pc:docMk/>
          <pc:sldMk cId="2378380500" sldId="271"/>
        </pc:sldMkLst>
      </pc:sldChg>
      <pc:sldChg chg="modNotesTx">
        <pc:chgData name="Bente Verhelst" userId="4ecf9f70-47d1-4844-921e-9b65aef69720" providerId="ADAL" clId="{36F4F1DD-4F02-46D8-850D-8A60456DF254}" dt="2025-01-20T09:14:43.154" v="2" actId="20577"/>
        <pc:sldMkLst>
          <pc:docMk/>
          <pc:sldMk cId="4122246561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A646E-718F-443A-8D6C-6A35B4FF1E1F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D2A80-E1F6-42D1-B058-F8FEC0C58252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8584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292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703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DD004-E6E3-E186-8B10-8E78053D4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9DFF0AD-C5B4-CE16-9244-40041D5F8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9A8CDD3-9ABC-463D-04D4-5E2F06132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852810-C0B3-4062-2DA6-542777775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005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5499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918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E922A-6D0A-AAC6-9D1C-FAA3C7A0F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AAD6046-A452-F94D-76BE-2E4E079EF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9683C85-AA8E-0EE5-E893-862062922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5A0366-7654-6DC7-307A-2CD80ABC3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67824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3334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282635B-0E27-3D06-8DDF-E7BE99497ABF}"/>
              </a:ext>
            </a:extLst>
          </p:cNvPr>
          <p:cNvSpPr txBox="1"/>
          <p:nvPr/>
        </p:nvSpPr>
        <p:spPr>
          <a:xfrm>
            <a:off x="0" y="638532"/>
            <a:ext cx="18288000" cy="25237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nl-BE" sz="1000" b="1" i="1" dirty="0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 algn="r"/>
            <a:r>
              <a:rPr lang="nl-BE" sz="6000" b="1" i="1" dirty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“</a:t>
            </a:r>
            <a:r>
              <a:rPr lang="nl-BE" sz="6000" b="1" i="1" dirty="0" err="1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We’re</a:t>
            </a:r>
            <a:r>
              <a:rPr lang="nl-BE" sz="6000" b="1" i="1" dirty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happy, free, </a:t>
            </a:r>
            <a:r>
              <a:rPr lang="nl-BE" sz="6000" b="1" i="1" dirty="0" err="1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confused</a:t>
            </a:r>
            <a:r>
              <a:rPr lang="nl-BE" sz="6000" b="1" i="1" dirty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</a:t>
            </a:r>
            <a:r>
              <a:rPr lang="nl-BE" sz="6000" b="1" i="1" dirty="0" err="1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and</a:t>
            </a:r>
            <a:r>
              <a:rPr lang="nl-BE" sz="6000" b="1" i="1" dirty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r>
              <a:rPr lang="nl-BE" sz="6000" b="1" i="1" dirty="0" err="1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lonely</a:t>
            </a:r>
            <a:r>
              <a:rPr lang="nl-BE" sz="6000" b="1" i="1" dirty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at </a:t>
            </a:r>
            <a:r>
              <a:rPr lang="nl-BE" sz="6000" b="1" i="1" dirty="0" err="1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the</a:t>
            </a:r>
            <a:r>
              <a:rPr lang="nl-BE" sz="6000" b="1" i="1" dirty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r>
              <a:rPr lang="nl-BE" sz="6000" b="1" i="1" dirty="0" err="1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same</a:t>
            </a:r>
            <a:r>
              <a:rPr lang="nl-BE" sz="6000" b="1" i="1" dirty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time.</a:t>
            </a:r>
          </a:p>
          <a:p>
            <a:pPr algn="r"/>
            <a:r>
              <a:rPr lang="nl-BE" sz="6000" b="1" i="1" dirty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It’s </a:t>
            </a:r>
            <a:r>
              <a:rPr lang="nl-BE" sz="6000" b="1" i="1" dirty="0" err="1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miserable</a:t>
            </a:r>
            <a:r>
              <a:rPr lang="nl-BE" sz="6000" b="1" i="1" dirty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r>
              <a:rPr lang="nl-BE" sz="6000" b="1" i="1" dirty="0" err="1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and</a:t>
            </a:r>
            <a:r>
              <a:rPr lang="nl-BE" sz="6000" b="1" i="1" dirty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r>
              <a:rPr lang="nl-BE" sz="6000" b="1" i="1" dirty="0" err="1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magical</a:t>
            </a:r>
            <a:r>
              <a:rPr lang="nl-BE" sz="6000" b="1" i="1" dirty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.”</a:t>
            </a:r>
          </a:p>
          <a:p>
            <a:pPr algn="r"/>
            <a:endParaRPr lang="en-US" sz="1000" i="1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endParaRPr lang="en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56D6058-9C23-C876-E8B4-E7DE2C231387}"/>
              </a:ext>
            </a:extLst>
          </p:cNvPr>
          <p:cNvSpPr txBox="1"/>
          <p:nvPr/>
        </p:nvSpPr>
        <p:spPr>
          <a:xfrm>
            <a:off x="4267200" y="5600700"/>
            <a:ext cx="14020800" cy="1384995"/>
          </a:xfrm>
          <a:prstGeom prst="rect">
            <a:avLst/>
          </a:prstGeom>
          <a:solidFill>
            <a:srgbClr val="9BD2C1"/>
          </a:solidFill>
          <a:ln>
            <a:solidFill>
              <a:srgbClr val="9BD2C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6600" b="1" dirty="0"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“22”, Taylor Swift</a:t>
            </a:r>
            <a:endParaRPr lang="en-US" sz="3200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 algn="ctr"/>
            <a:endParaRPr lang="en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5AE0ED3-73B3-12F3-F409-B5F50704A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b="5994"/>
          <a:stretch/>
        </p:blipFill>
        <p:spPr>
          <a:xfrm>
            <a:off x="-1524000" y="1370486"/>
            <a:ext cx="9906000" cy="89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9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404915"/>
            <a:ext cx="5624670" cy="5473507"/>
          </a:xfrm>
          <a:custGeom>
            <a:avLst/>
            <a:gdLst/>
            <a:ahLst/>
            <a:cxnLst/>
            <a:rect l="l" t="t" r="r" b="b"/>
            <a:pathLst>
              <a:path w="5624670" h="5473507">
                <a:moveTo>
                  <a:pt x="0" y="0"/>
                </a:moveTo>
                <a:lnTo>
                  <a:pt x="5624670" y="0"/>
                </a:lnTo>
                <a:lnTo>
                  <a:pt x="5624670" y="5473507"/>
                </a:lnTo>
                <a:lnTo>
                  <a:pt x="0" y="547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11713908" y="2404915"/>
            <a:ext cx="4093466" cy="5569341"/>
          </a:xfrm>
          <a:custGeom>
            <a:avLst/>
            <a:gdLst/>
            <a:ahLst/>
            <a:cxnLst/>
            <a:rect l="l" t="t" r="r" b="b"/>
            <a:pathLst>
              <a:path w="4093466" h="5569341">
                <a:moveTo>
                  <a:pt x="0" y="0"/>
                </a:moveTo>
                <a:lnTo>
                  <a:pt x="4093466" y="0"/>
                </a:lnTo>
                <a:lnTo>
                  <a:pt x="4093466" y="5569341"/>
                </a:lnTo>
                <a:lnTo>
                  <a:pt x="0" y="55693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4" name="Group 4"/>
          <p:cNvGrpSpPr/>
          <p:nvPr/>
        </p:nvGrpSpPr>
        <p:grpSpPr>
          <a:xfrm>
            <a:off x="0" y="259654"/>
            <a:ext cx="18288000" cy="1105609"/>
            <a:chOff x="0" y="0"/>
            <a:chExt cx="4816593" cy="291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91189"/>
            </a:xfrm>
            <a:custGeom>
              <a:avLst/>
              <a:gdLst/>
              <a:ahLst/>
              <a:cxnLst/>
              <a:rect l="l" t="t" r="r" b="b"/>
              <a:pathLst>
                <a:path w="4816592" h="291189">
                  <a:moveTo>
                    <a:pt x="0" y="0"/>
                  </a:moveTo>
                  <a:lnTo>
                    <a:pt x="4816592" y="0"/>
                  </a:lnTo>
                  <a:lnTo>
                    <a:pt x="4816592" y="291189"/>
                  </a:lnTo>
                  <a:lnTo>
                    <a:pt x="0" y="2911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4816593" cy="367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0" y="117678"/>
            <a:ext cx="18287996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0"/>
              </a:lnSpc>
              <a:spcBef>
                <a:spcPct val="0"/>
              </a:spcBef>
            </a:pPr>
            <a:r>
              <a:rPr lang="nl-NL" sz="5400" b="1" noProof="0" dirty="0">
                <a:solidFill>
                  <a:srgbClr val="FFFFFF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  <a:sym typeface="UGent Panno Text 2"/>
              </a:rPr>
              <a:t>Na het middelbaar: Een nieuw hoofdstuk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1036" y="8068765"/>
            <a:ext cx="6537353" cy="936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KANSRIJKE PERIODE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68000" y="8078383"/>
            <a:ext cx="6713458" cy="926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13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KWETSBARE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PERIODE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UGent Panno Text 2"/>
              <a:cs typeface="Arial" panose="020B0604020202020204" pitchFamily="34" charset="0"/>
              <a:sym typeface="UGent Panno Text 2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21EC756-63FC-809A-2F00-262B0E33BC6D}"/>
              </a:ext>
            </a:extLst>
          </p:cNvPr>
          <p:cNvSpPr/>
          <p:nvPr/>
        </p:nvSpPr>
        <p:spPr>
          <a:xfrm>
            <a:off x="10862429" y="9002990"/>
            <a:ext cx="6324600" cy="1166332"/>
          </a:xfrm>
          <a:prstGeom prst="rect">
            <a:avLst/>
          </a:prstGeom>
          <a:solidFill>
            <a:srgbClr val="F1AFA8"/>
          </a:solidFill>
          <a:ln>
            <a:solidFill>
              <a:srgbClr val="F1AF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30 tot 50% heeft behoefte aan geestelijke gezondheidszorg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54AB5-1472-9E02-BA33-9307B9E0D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312F350-B229-BDB9-AB67-B05016BC3095}"/>
              </a:ext>
            </a:extLst>
          </p:cNvPr>
          <p:cNvGrpSpPr/>
          <p:nvPr/>
        </p:nvGrpSpPr>
        <p:grpSpPr>
          <a:xfrm>
            <a:off x="0" y="259654"/>
            <a:ext cx="18288000" cy="1105609"/>
            <a:chOff x="0" y="0"/>
            <a:chExt cx="4816593" cy="29118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FCE7FD9-6E9E-2BEB-E1A6-488831FAD512}"/>
                </a:ext>
              </a:extLst>
            </p:cNvPr>
            <p:cNvSpPr/>
            <p:nvPr/>
          </p:nvSpPr>
          <p:spPr>
            <a:xfrm>
              <a:off x="0" y="0"/>
              <a:ext cx="4816592" cy="291189"/>
            </a:xfrm>
            <a:custGeom>
              <a:avLst/>
              <a:gdLst/>
              <a:ahLst/>
              <a:cxnLst/>
              <a:rect l="l" t="t" r="r" b="b"/>
              <a:pathLst>
                <a:path w="4816592" h="291189">
                  <a:moveTo>
                    <a:pt x="0" y="0"/>
                  </a:moveTo>
                  <a:lnTo>
                    <a:pt x="4816592" y="0"/>
                  </a:lnTo>
                  <a:lnTo>
                    <a:pt x="4816592" y="291189"/>
                  </a:lnTo>
                  <a:lnTo>
                    <a:pt x="0" y="2911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26DB71D-DB63-6B1E-9977-DB31CE332302}"/>
                </a:ext>
              </a:extLst>
            </p:cNvPr>
            <p:cNvSpPr txBox="1"/>
            <p:nvPr/>
          </p:nvSpPr>
          <p:spPr>
            <a:xfrm>
              <a:off x="0" y="-76200"/>
              <a:ext cx="4816593" cy="367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4E0B0A1D-DD51-1C06-A425-D4791623A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36848"/>
            <a:ext cx="5423351" cy="643668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98502598-CB37-DF5A-37CE-3ACFADF225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1295"/>
          <a:stretch/>
        </p:blipFill>
        <p:spPr>
          <a:xfrm>
            <a:off x="6930742" y="1546952"/>
            <a:ext cx="8015557" cy="383185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83A24B4-0946-3155-A2D2-D437509E8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896" y="5378806"/>
            <a:ext cx="11152104" cy="4285377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2AC2BCAC-6F59-43B4-8167-0624AC8CD2FD}"/>
              </a:ext>
            </a:extLst>
          </p:cNvPr>
          <p:cNvSpPr txBox="1"/>
          <p:nvPr/>
        </p:nvSpPr>
        <p:spPr>
          <a:xfrm>
            <a:off x="0" y="117678"/>
            <a:ext cx="18287996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0"/>
              </a:lnSpc>
              <a:spcBef>
                <a:spcPct val="0"/>
              </a:spcBef>
            </a:pPr>
            <a:r>
              <a:rPr lang="nl-NL" sz="5400" b="1" noProof="0" dirty="0">
                <a:solidFill>
                  <a:srgbClr val="FFFFFF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  <a:sym typeface="UGent Panno Text 2"/>
              </a:rPr>
              <a:t>Na het middelbaar: Een nieuw hoofdstuk</a:t>
            </a:r>
          </a:p>
        </p:txBody>
      </p:sp>
    </p:spTree>
    <p:extLst>
      <p:ext uri="{BB962C8B-B14F-4D97-AF65-F5344CB8AC3E}">
        <p14:creationId xmlns:p14="http://schemas.microsoft.com/office/powerpoint/2010/main" val="41222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6">
            <a:extLst>
              <a:ext uri="{FF2B5EF4-FFF2-40B4-BE49-F238E27FC236}">
                <a16:creationId xmlns:a16="http://schemas.microsoft.com/office/drawing/2014/main" id="{4B8C7547-A54A-2E44-A564-B56D002A0251}"/>
              </a:ext>
            </a:extLst>
          </p:cNvPr>
          <p:cNvGrpSpPr/>
          <p:nvPr/>
        </p:nvGrpSpPr>
        <p:grpSpPr>
          <a:xfrm>
            <a:off x="724781" y="422848"/>
            <a:ext cx="16838440" cy="4569466"/>
            <a:chOff x="0" y="0"/>
            <a:chExt cx="3209610" cy="1203481"/>
          </a:xfrm>
          <a:solidFill>
            <a:srgbClr val="9BD2C1"/>
          </a:solidFill>
        </p:grpSpPr>
        <p:sp>
          <p:nvSpPr>
            <p:cNvPr id="194" name="Freeform 7">
              <a:extLst>
                <a:ext uri="{FF2B5EF4-FFF2-40B4-BE49-F238E27FC236}">
                  <a16:creationId xmlns:a16="http://schemas.microsoft.com/office/drawing/2014/main" id="{3B218B84-7C11-B930-414C-7D447195EE95}"/>
                </a:ext>
              </a:extLst>
            </p:cNvPr>
            <p:cNvSpPr/>
            <p:nvPr/>
          </p:nvSpPr>
          <p:spPr>
            <a:xfrm>
              <a:off x="0" y="0"/>
              <a:ext cx="3209610" cy="1203481"/>
            </a:xfrm>
            <a:custGeom>
              <a:avLst/>
              <a:gdLst/>
              <a:ahLst/>
              <a:cxnLst/>
              <a:rect l="l" t="t" r="r" b="b"/>
              <a:pathLst>
                <a:path w="3209610" h="1203481">
                  <a:moveTo>
                    <a:pt x="0" y="0"/>
                  </a:moveTo>
                  <a:lnTo>
                    <a:pt x="3209610" y="0"/>
                  </a:lnTo>
                  <a:lnTo>
                    <a:pt x="3209610" y="1203481"/>
                  </a:lnTo>
                  <a:lnTo>
                    <a:pt x="0" y="120348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nl-BE"/>
            </a:p>
          </p:txBody>
        </p:sp>
        <p:sp>
          <p:nvSpPr>
            <p:cNvPr id="195" name="TextBox 8">
              <a:extLst>
                <a:ext uri="{FF2B5EF4-FFF2-40B4-BE49-F238E27FC236}">
                  <a16:creationId xmlns:a16="http://schemas.microsoft.com/office/drawing/2014/main" id="{008F9D05-2708-BEFB-9D3B-603587B858BF}"/>
                </a:ext>
              </a:extLst>
            </p:cNvPr>
            <p:cNvSpPr txBox="1"/>
            <p:nvPr/>
          </p:nvSpPr>
          <p:spPr>
            <a:xfrm>
              <a:off x="0" y="-76200"/>
              <a:ext cx="3209610" cy="127968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6F7C1ADC-0B11-7545-685F-46368A7BEC85}"/>
              </a:ext>
            </a:extLst>
          </p:cNvPr>
          <p:cNvGrpSpPr/>
          <p:nvPr/>
        </p:nvGrpSpPr>
        <p:grpSpPr>
          <a:xfrm>
            <a:off x="1676400" y="6125280"/>
            <a:ext cx="2859673" cy="3283347"/>
            <a:chOff x="1676400" y="6125280"/>
            <a:chExt cx="2859673" cy="3283347"/>
          </a:xfrm>
        </p:grpSpPr>
        <p:sp>
          <p:nvSpPr>
            <p:cNvPr id="181" name="Freeform 8">
              <a:extLst>
                <a:ext uri="{FF2B5EF4-FFF2-40B4-BE49-F238E27FC236}">
                  <a16:creationId xmlns:a16="http://schemas.microsoft.com/office/drawing/2014/main" id="{4598CFA9-5F49-1555-452F-FE14DD2319F6}"/>
                </a:ext>
              </a:extLst>
            </p:cNvPr>
            <p:cNvSpPr/>
            <p:nvPr/>
          </p:nvSpPr>
          <p:spPr>
            <a:xfrm>
              <a:off x="1956164" y="6125280"/>
              <a:ext cx="2579909" cy="2333436"/>
            </a:xfrm>
            <a:custGeom>
              <a:avLst/>
              <a:gdLst/>
              <a:ahLst/>
              <a:cxnLst/>
              <a:rect l="l" t="t" r="r" b="b"/>
              <a:pathLst>
                <a:path w="2579909" h="2333436">
                  <a:moveTo>
                    <a:pt x="0" y="0"/>
                  </a:moveTo>
                  <a:lnTo>
                    <a:pt x="2579909" y="0"/>
                  </a:lnTo>
                  <a:lnTo>
                    <a:pt x="2579909" y="2333437"/>
                  </a:lnTo>
                  <a:lnTo>
                    <a:pt x="0" y="2333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6" name="TextBox 14">
              <a:extLst>
                <a:ext uri="{FF2B5EF4-FFF2-40B4-BE49-F238E27FC236}">
                  <a16:creationId xmlns:a16="http://schemas.microsoft.com/office/drawing/2014/main" id="{FE8CAC15-E223-EFE1-EF57-6A04D48B84B1}"/>
                </a:ext>
              </a:extLst>
            </p:cNvPr>
            <p:cNvSpPr txBox="1"/>
            <p:nvPr/>
          </p:nvSpPr>
          <p:spPr>
            <a:xfrm>
              <a:off x="1676400" y="8894127"/>
              <a:ext cx="2857096" cy="5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SOCIALE MEDIA</a:t>
              </a: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81F12BA7-7798-811A-5173-690F16BA5527}"/>
              </a:ext>
            </a:extLst>
          </p:cNvPr>
          <p:cNvGrpSpPr/>
          <p:nvPr/>
        </p:nvGrpSpPr>
        <p:grpSpPr>
          <a:xfrm>
            <a:off x="5223431" y="5830171"/>
            <a:ext cx="3134283" cy="3578456"/>
            <a:chOff x="5223431" y="5830171"/>
            <a:chExt cx="3134283" cy="3578456"/>
          </a:xfrm>
        </p:grpSpPr>
        <p:sp>
          <p:nvSpPr>
            <p:cNvPr id="182" name="Freeform 9">
              <a:extLst>
                <a:ext uri="{FF2B5EF4-FFF2-40B4-BE49-F238E27FC236}">
                  <a16:creationId xmlns:a16="http://schemas.microsoft.com/office/drawing/2014/main" id="{65BBD8EE-513A-69E9-57F3-AE56D3C991AD}"/>
                </a:ext>
              </a:extLst>
            </p:cNvPr>
            <p:cNvSpPr/>
            <p:nvPr/>
          </p:nvSpPr>
          <p:spPr>
            <a:xfrm>
              <a:off x="5842091" y="5830171"/>
              <a:ext cx="2196898" cy="2611468"/>
            </a:xfrm>
            <a:custGeom>
              <a:avLst/>
              <a:gdLst/>
              <a:ahLst/>
              <a:cxnLst/>
              <a:rect l="l" t="t" r="r" b="b"/>
              <a:pathLst>
                <a:path w="2196898" h="2611468">
                  <a:moveTo>
                    <a:pt x="0" y="0"/>
                  </a:moveTo>
                  <a:lnTo>
                    <a:pt x="2196897" y="0"/>
                  </a:lnTo>
                  <a:lnTo>
                    <a:pt x="2196897" y="2611468"/>
                  </a:lnTo>
                  <a:lnTo>
                    <a:pt x="0" y="2611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7" name="TextBox 15">
              <a:extLst>
                <a:ext uri="{FF2B5EF4-FFF2-40B4-BE49-F238E27FC236}">
                  <a16:creationId xmlns:a16="http://schemas.microsoft.com/office/drawing/2014/main" id="{E83C67E6-CB01-D720-7DF5-9DC6BF45932C}"/>
                </a:ext>
              </a:extLst>
            </p:cNvPr>
            <p:cNvSpPr txBox="1"/>
            <p:nvPr/>
          </p:nvSpPr>
          <p:spPr>
            <a:xfrm>
              <a:off x="5223431" y="8894127"/>
              <a:ext cx="3134283" cy="5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PRESTATIEDRUK</a:t>
              </a: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AC72AA9A-FA27-62EE-4776-3DC136833DAD}"/>
              </a:ext>
            </a:extLst>
          </p:cNvPr>
          <p:cNvGrpSpPr/>
          <p:nvPr/>
        </p:nvGrpSpPr>
        <p:grpSpPr>
          <a:xfrm>
            <a:off x="9047649" y="5911503"/>
            <a:ext cx="3599756" cy="3518983"/>
            <a:chOff x="9047649" y="5911503"/>
            <a:chExt cx="3599756" cy="3518983"/>
          </a:xfrm>
        </p:grpSpPr>
        <p:sp>
          <p:nvSpPr>
            <p:cNvPr id="183" name="Freeform 10">
              <a:extLst>
                <a:ext uri="{FF2B5EF4-FFF2-40B4-BE49-F238E27FC236}">
                  <a16:creationId xmlns:a16="http://schemas.microsoft.com/office/drawing/2014/main" id="{381F8F19-71CD-BD72-7012-48D5DC402CAE}"/>
                </a:ext>
              </a:extLst>
            </p:cNvPr>
            <p:cNvSpPr/>
            <p:nvPr/>
          </p:nvSpPr>
          <p:spPr>
            <a:xfrm>
              <a:off x="9519124" y="5911503"/>
              <a:ext cx="2656806" cy="2547213"/>
            </a:xfrm>
            <a:custGeom>
              <a:avLst/>
              <a:gdLst/>
              <a:ahLst/>
              <a:cxnLst/>
              <a:rect l="l" t="t" r="r" b="b"/>
              <a:pathLst>
                <a:path w="2656806" h="2547213">
                  <a:moveTo>
                    <a:pt x="0" y="0"/>
                  </a:moveTo>
                  <a:lnTo>
                    <a:pt x="2656806" y="0"/>
                  </a:lnTo>
                  <a:lnTo>
                    <a:pt x="2656806" y="2547212"/>
                  </a:lnTo>
                  <a:lnTo>
                    <a:pt x="0" y="2547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8" name="TextBox 16">
              <a:extLst>
                <a:ext uri="{FF2B5EF4-FFF2-40B4-BE49-F238E27FC236}">
                  <a16:creationId xmlns:a16="http://schemas.microsoft.com/office/drawing/2014/main" id="{317A88EB-CA9A-40CF-B2CD-1174B0524271}"/>
                </a:ext>
              </a:extLst>
            </p:cNvPr>
            <p:cNvSpPr txBox="1"/>
            <p:nvPr/>
          </p:nvSpPr>
          <p:spPr>
            <a:xfrm>
              <a:off x="9047649" y="8927656"/>
              <a:ext cx="3599756" cy="5028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OMGAAN MET EMOTIES</a:t>
              </a:r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B76673E0-689B-51B4-E7BE-C00FD8DBFBA6}"/>
              </a:ext>
            </a:extLst>
          </p:cNvPr>
          <p:cNvGrpSpPr/>
          <p:nvPr/>
        </p:nvGrpSpPr>
        <p:grpSpPr>
          <a:xfrm>
            <a:off x="13331980" y="5632891"/>
            <a:ext cx="3134283" cy="3697317"/>
            <a:chOff x="13331980" y="5632891"/>
            <a:chExt cx="3134283" cy="3697317"/>
          </a:xfrm>
        </p:grpSpPr>
        <p:sp>
          <p:nvSpPr>
            <p:cNvPr id="184" name="Freeform 11">
              <a:extLst>
                <a:ext uri="{FF2B5EF4-FFF2-40B4-BE49-F238E27FC236}">
                  <a16:creationId xmlns:a16="http://schemas.microsoft.com/office/drawing/2014/main" id="{A11853AD-81E9-11F2-7C33-901FE6C7DB08}"/>
                </a:ext>
              </a:extLst>
            </p:cNvPr>
            <p:cNvSpPr/>
            <p:nvPr/>
          </p:nvSpPr>
          <p:spPr>
            <a:xfrm>
              <a:off x="13650357" y="5632891"/>
              <a:ext cx="2497530" cy="2830062"/>
            </a:xfrm>
            <a:custGeom>
              <a:avLst/>
              <a:gdLst/>
              <a:ahLst/>
              <a:cxnLst/>
              <a:rect l="l" t="t" r="r" b="b"/>
              <a:pathLst>
                <a:path w="2497530" h="2830062">
                  <a:moveTo>
                    <a:pt x="0" y="0"/>
                  </a:moveTo>
                  <a:lnTo>
                    <a:pt x="2497530" y="0"/>
                  </a:lnTo>
                  <a:lnTo>
                    <a:pt x="2497530" y="2830062"/>
                  </a:lnTo>
                  <a:lnTo>
                    <a:pt x="0" y="2830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9" name="TextBox 17">
              <a:extLst>
                <a:ext uri="{FF2B5EF4-FFF2-40B4-BE49-F238E27FC236}">
                  <a16:creationId xmlns:a16="http://schemas.microsoft.com/office/drawing/2014/main" id="{6C6E8812-A426-BA8D-A1EE-D0A211485FE5}"/>
                </a:ext>
              </a:extLst>
            </p:cNvPr>
            <p:cNvSpPr txBox="1"/>
            <p:nvPr/>
          </p:nvSpPr>
          <p:spPr>
            <a:xfrm>
              <a:off x="13331980" y="8960876"/>
              <a:ext cx="3134283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WIE BEN IK?</a:t>
              </a:r>
            </a:p>
          </p:txBody>
        </p:sp>
      </p:grpSp>
      <p:sp>
        <p:nvSpPr>
          <p:cNvPr id="2" name="TextBox 10">
            <a:extLst>
              <a:ext uri="{FF2B5EF4-FFF2-40B4-BE49-F238E27FC236}">
                <a16:creationId xmlns:a16="http://schemas.microsoft.com/office/drawing/2014/main" id="{1C284DB1-2088-E06A-12C9-CACB9DA0C137}"/>
              </a:ext>
            </a:extLst>
          </p:cNvPr>
          <p:cNvSpPr txBox="1"/>
          <p:nvPr/>
        </p:nvSpPr>
        <p:spPr>
          <a:xfrm>
            <a:off x="11078362" y="1332156"/>
            <a:ext cx="6484858" cy="8720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nl-NL" sz="3600" dirty="0"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Hoe gaat het in het algemeen met jou?</a:t>
            </a:r>
            <a:endParaRPr lang="nl-NL" sz="3600" noProof="0" dirty="0">
              <a:latin typeface="Arial" panose="020B0604020202020204" pitchFamily="34" charset="0"/>
              <a:ea typeface="UGent Panno Text 2"/>
              <a:cs typeface="Arial" panose="020B0604020202020204" pitchFamily="34" charset="0"/>
              <a:sym typeface="UGent Panno Text 2"/>
            </a:endParaRPr>
          </a:p>
        </p:txBody>
      </p:sp>
      <p:grpSp>
        <p:nvGrpSpPr>
          <p:cNvPr id="39" name="Groep 38">
            <a:extLst>
              <a:ext uri="{FF2B5EF4-FFF2-40B4-BE49-F238E27FC236}">
                <a16:creationId xmlns:a16="http://schemas.microsoft.com/office/drawing/2014/main" id="{5966C75A-7DE3-5015-7848-AEEF515F9AD6}"/>
              </a:ext>
            </a:extLst>
          </p:cNvPr>
          <p:cNvGrpSpPr/>
          <p:nvPr/>
        </p:nvGrpSpPr>
        <p:grpSpPr>
          <a:xfrm>
            <a:off x="1955785" y="619675"/>
            <a:ext cx="15607435" cy="2851280"/>
            <a:chOff x="1955785" y="619675"/>
            <a:chExt cx="15607435" cy="2851280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08F23A9-B1B0-4072-43AE-8F23D286427B}"/>
                </a:ext>
              </a:extLst>
            </p:cNvPr>
            <p:cNvGrpSpPr/>
            <p:nvPr/>
          </p:nvGrpSpPr>
          <p:grpSpPr>
            <a:xfrm>
              <a:off x="1955785" y="619675"/>
              <a:ext cx="7721615" cy="790025"/>
              <a:chOff x="1955785" y="619675"/>
              <a:chExt cx="7721615" cy="790025"/>
            </a:xfrm>
          </p:grpSpPr>
          <p:sp>
            <p:nvSpPr>
              <p:cNvPr id="107" name="AutoShape 8">
                <a:extLst>
                  <a:ext uri="{FF2B5EF4-FFF2-40B4-BE49-F238E27FC236}">
                    <a16:creationId xmlns:a16="http://schemas.microsoft.com/office/drawing/2014/main" id="{09B99B0C-0F41-1A18-BA8C-C861C7E9786A}"/>
                  </a:ext>
                </a:extLst>
              </p:cNvPr>
              <p:cNvSpPr/>
              <p:nvPr/>
            </p:nvSpPr>
            <p:spPr>
              <a:xfrm>
                <a:off x="1955785" y="1409700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8" name="AutoShape 9">
                <a:extLst>
                  <a:ext uri="{FF2B5EF4-FFF2-40B4-BE49-F238E27FC236}">
                    <a16:creationId xmlns:a16="http://schemas.microsoft.com/office/drawing/2014/main" id="{89FCEBAB-300B-D17B-A246-E975AA7407D4}"/>
                  </a:ext>
                </a:extLst>
              </p:cNvPr>
              <p:cNvSpPr/>
              <p:nvPr/>
            </p:nvSpPr>
            <p:spPr>
              <a:xfrm flipV="1">
                <a:off x="1955785" y="638725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9" name="AutoShape 10">
                <a:extLst>
                  <a:ext uri="{FF2B5EF4-FFF2-40B4-BE49-F238E27FC236}">
                    <a16:creationId xmlns:a16="http://schemas.microsoft.com/office/drawing/2014/main" id="{6617BF71-1249-4205-175C-FD5AB433C01C}"/>
                  </a:ext>
                </a:extLst>
              </p:cNvPr>
              <p:cNvSpPr/>
              <p:nvPr/>
            </p:nvSpPr>
            <p:spPr>
              <a:xfrm>
                <a:off x="1955785" y="1024212"/>
                <a:ext cx="213604" cy="94448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0" name="AutoShape 11">
                <a:extLst>
                  <a:ext uri="{FF2B5EF4-FFF2-40B4-BE49-F238E27FC236}">
                    <a16:creationId xmlns:a16="http://schemas.microsoft.com/office/drawing/2014/main" id="{9C0C6EFC-BF7F-A8B7-F4BF-A1A1DB632606}"/>
                  </a:ext>
                </a:extLst>
              </p:cNvPr>
              <p:cNvSpPr/>
              <p:nvPr/>
            </p:nvSpPr>
            <p:spPr>
              <a:xfrm flipH="1" flipV="1">
                <a:off x="2169389" y="1118660"/>
                <a:ext cx="203130" cy="13505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1" name="AutoShape 12">
                <a:extLst>
                  <a:ext uri="{FF2B5EF4-FFF2-40B4-BE49-F238E27FC236}">
                    <a16:creationId xmlns:a16="http://schemas.microsoft.com/office/drawing/2014/main" id="{ECCE5A79-87A9-F051-0ED5-24DE94DD835C}"/>
                  </a:ext>
                </a:extLst>
              </p:cNvPr>
              <p:cNvSpPr/>
              <p:nvPr/>
            </p:nvSpPr>
            <p:spPr>
              <a:xfrm flipH="1">
                <a:off x="2372519" y="945315"/>
                <a:ext cx="357101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2" name="AutoShape 13">
                <a:extLst>
                  <a:ext uri="{FF2B5EF4-FFF2-40B4-BE49-F238E27FC236}">
                    <a16:creationId xmlns:a16="http://schemas.microsoft.com/office/drawing/2014/main" id="{95ECE4F9-4E8E-2ABF-F620-02D4CFBC0DAE}"/>
                  </a:ext>
                </a:extLst>
              </p:cNvPr>
              <p:cNvSpPr/>
              <p:nvPr/>
            </p:nvSpPr>
            <p:spPr>
              <a:xfrm>
                <a:off x="2932572" y="1409700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3" name="AutoShape 14">
                <a:extLst>
                  <a:ext uri="{FF2B5EF4-FFF2-40B4-BE49-F238E27FC236}">
                    <a16:creationId xmlns:a16="http://schemas.microsoft.com/office/drawing/2014/main" id="{2191D6E6-0FE9-A558-1D3E-95F3628EC279}"/>
                  </a:ext>
                </a:extLst>
              </p:cNvPr>
              <p:cNvSpPr/>
              <p:nvPr/>
            </p:nvSpPr>
            <p:spPr>
              <a:xfrm flipV="1">
                <a:off x="2932572" y="638725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4" name="AutoShape 15">
                <a:extLst>
                  <a:ext uri="{FF2B5EF4-FFF2-40B4-BE49-F238E27FC236}">
                    <a16:creationId xmlns:a16="http://schemas.microsoft.com/office/drawing/2014/main" id="{43EDAEA8-2D77-F693-4F55-EC3BCC28D4DD}"/>
                  </a:ext>
                </a:extLst>
              </p:cNvPr>
              <p:cNvSpPr/>
              <p:nvPr/>
            </p:nvSpPr>
            <p:spPr>
              <a:xfrm flipV="1">
                <a:off x="2932572" y="1118660"/>
                <a:ext cx="213604" cy="29104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5" name="AutoShape 16">
                <a:extLst>
                  <a:ext uri="{FF2B5EF4-FFF2-40B4-BE49-F238E27FC236}">
                    <a16:creationId xmlns:a16="http://schemas.microsoft.com/office/drawing/2014/main" id="{C6818BB2-D64E-2A20-8219-BE2E3497CB4C}"/>
                  </a:ext>
                </a:extLst>
              </p:cNvPr>
              <p:cNvSpPr/>
              <p:nvPr/>
            </p:nvSpPr>
            <p:spPr>
              <a:xfrm flipH="1" flipV="1">
                <a:off x="3146176" y="1118660"/>
                <a:ext cx="203130" cy="13505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6" name="AutoShape 17">
                <a:extLst>
                  <a:ext uri="{FF2B5EF4-FFF2-40B4-BE49-F238E27FC236}">
                    <a16:creationId xmlns:a16="http://schemas.microsoft.com/office/drawing/2014/main" id="{2E774ED3-C0AD-81F6-08DE-2883FC9C5767}"/>
                  </a:ext>
                </a:extLst>
              </p:cNvPr>
              <p:cNvSpPr/>
              <p:nvPr/>
            </p:nvSpPr>
            <p:spPr>
              <a:xfrm flipH="1">
                <a:off x="3349306" y="945315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7" name="AutoShape 18">
                <a:extLst>
                  <a:ext uri="{FF2B5EF4-FFF2-40B4-BE49-F238E27FC236}">
                    <a16:creationId xmlns:a16="http://schemas.microsoft.com/office/drawing/2014/main" id="{0C1DDEEF-D9C0-B297-3ABA-9EAE4C9FE1CD}"/>
                  </a:ext>
                </a:extLst>
              </p:cNvPr>
              <p:cNvSpPr/>
              <p:nvPr/>
            </p:nvSpPr>
            <p:spPr>
              <a:xfrm>
                <a:off x="3471769" y="945315"/>
                <a:ext cx="234638" cy="339736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8" name="AutoShape 19">
                <a:extLst>
                  <a:ext uri="{FF2B5EF4-FFF2-40B4-BE49-F238E27FC236}">
                    <a16:creationId xmlns:a16="http://schemas.microsoft.com/office/drawing/2014/main" id="{2F7D92BE-07EA-54AF-BBCD-CEE42C3F43AF}"/>
                  </a:ext>
                </a:extLst>
              </p:cNvPr>
              <p:cNvSpPr/>
              <p:nvPr/>
            </p:nvSpPr>
            <p:spPr>
              <a:xfrm>
                <a:off x="3922107" y="1409700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9" name="AutoShape 20">
                <a:extLst>
                  <a:ext uri="{FF2B5EF4-FFF2-40B4-BE49-F238E27FC236}">
                    <a16:creationId xmlns:a16="http://schemas.microsoft.com/office/drawing/2014/main" id="{070CA9B0-42D8-72C3-1AA6-B18A4B998118}"/>
                  </a:ext>
                </a:extLst>
              </p:cNvPr>
              <p:cNvSpPr/>
              <p:nvPr/>
            </p:nvSpPr>
            <p:spPr>
              <a:xfrm flipV="1">
                <a:off x="3922107" y="638725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0" name="AutoShape 21">
                <a:extLst>
                  <a:ext uri="{FF2B5EF4-FFF2-40B4-BE49-F238E27FC236}">
                    <a16:creationId xmlns:a16="http://schemas.microsoft.com/office/drawing/2014/main" id="{688B6436-9B75-24FC-9407-BB19A8164634}"/>
                  </a:ext>
                </a:extLst>
              </p:cNvPr>
              <p:cNvSpPr/>
              <p:nvPr/>
            </p:nvSpPr>
            <p:spPr>
              <a:xfrm flipV="1">
                <a:off x="3922107" y="763716"/>
                <a:ext cx="213604" cy="260496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1" name="AutoShape 22">
                <a:extLst>
                  <a:ext uri="{FF2B5EF4-FFF2-40B4-BE49-F238E27FC236}">
                    <a16:creationId xmlns:a16="http://schemas.microsoft.com/office/drawing/2014/main" id="{E5BE17F2-652D-CAFD-8C45-A459612847B7}"/>
                  </a:ext>
                </a:extLst>
              </p:cNvPr>
              <p:cNvSpPr/>
              <p:nvPr/>
            </p:nvSpPr>
            <p:spPr>
              <a:xfrm flipH="1" flipV="1">
                <a:off x="4135711" y="763716"/>
                <a:ext cx="203130" cy="48999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2" name="AutoShape 23">
                <a:extLst>
                  <a:ext uri="{FF2B5EF4-FFF2-40B4-BE49-F238E27FC236}">
                    <a16:creationId xmlns:a16="http://schemas.microsoft.com/office/drawing/2014/main" id="{B62C79F4-A46D-F9D8-4B78-E2981ADB8D7A}"/>
                  </a:ext>
                </a:extLst>
              </p:cNvPr>
              <p:cNvSpPr/>
              <p:nvPr/>
            </p:nvSpPr>
            <p:spPr>
              <a:xfrm flipH="1">
                <a:off x="4338841" y="945315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3" name="AutoShape 24">
                <a:extLst>
                  <a:ext uri="{FF2B5EF4-FFF2-40B4-BE49-F238E27FC236}">
                    <a16:creationId xmlns:a16="http://schemas.microsoft.com/office/drawing/2014/main" id="{D89EDD40-4A6A-3EA0-3CF8-90A573D21EA4}"/>
                  </a:ext>
                </a:extLst>
              </p:cNvPr>
              <p:cNvSpPr/>
              <p:nvPr/>
            </p:nvSpPr>
            <p:spPr>
              <a:xfrm>
                <a:off x="4461304" y="945315"/>
                <a:ext cx="234638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4" name="AutoShape 25">
                <a:extLst>
                  <a:ext uri="{FF2B5EF4-FFF2-40B4-BE49-F238E27FC236}">
                    <a16:creationId xmlns:a16="http://schemas.microsoft.com/office/drawing/2014/main" id="{1D9EC19C-375B-A778-EC42-A5C52E14ACA8}"/>
                  </a:ext>
                </a:extLst>
              </p:cNvPr>
              <p:cNvSpPr/>
              <p:nvPr/>
            </p:nvSpPr>
            <p:spPr>
              <a:xfrm>
                <a:off x="4939703" y="1409700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5" name="AutoShape 26">
                <a:extLst>
                  <a:ext uri="{FF2B5EF4-FFF2-40B4-BE49-F238E27FC236}">
                    <a16:creationId xmlns:a16="http://schemas.microsoft.com/office/drawing/2014/main" id="{5C4766ED-6467-B977-08CA-F7F9BE3C8B72}"/>
                  </a:ext>
                </a:extLst>
              </p:cNvPr>
              <p:cNvSpPr/>
              <p:nvPr/>
            </p:nvSpPr>
            <p:spPr>
              <a:xfrm flipV="1">
                <a:off x="4939703" y="638725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6" name="AutoShape 27">
                <a:extLst>
                  <a:ext uri="{FF2B5EF4-FFF2-40B4-BE49-F238E27FC236}">
                    <a16:creationId xmlns:a16="http://schemas.microsoft.com/office/drawing/2014/main" id="{78A362F1-C294-0D8C-F716-2EE724E76526}"/>
                  </a:ext>
                </a:extLst>
              </p:cNvPr>
              <p:cNvSpPr/>
              <p:nvPr/>
            </p:nvSpPr>
            <p:spPr>
              <a:xfrm flipV="1">
                <a:off x="4939703" y="763716"/>
                <a:ext cx="213604" cy="35494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7" name="AutoShape 28">
                <a:extLst>
                  <a:ext uri="{FF2B5EF4-FFF2-40B4-BE49-F238E27FC236}">
                    <a16:creationId xmlns:a16="http://schemas.microsoft.com/office/drawing/2014/main" id="{E67C0819-DB54-B500-7D01-273696107831}"/>
                  </a:ext>
                </a:extLst>
              </p:cNvPr>
              <p:cNvSpPr/>
              <p:nvPr/>
            </p:nvSpPr>
            <p:spPr>
              <a:xfrm flipH="1" flipV="1">
                <a:off x="5153307" y="763716"/>
                <a:ext cx="203130" cy="48999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8" name="AutoShape 29">
                <a:extLst>
                  <a:ext uri="{FF2B5EF4-FFF2-40B4-BE49-F238E27FC236}">
                    <a16:creationId xmlns:a16="http://schemas.microsoft.com/office/drawing/2014/main" id="{49D60802-2D87-BA78-351D-AF7AC6AE1164}"/>
                  </a:ext>
                </a:extLst>
              </p:cNvPr>
              <p:cNvSpPr/>
              <p:nvPr/>
            </p:nvSpPr>
            <p:spPr>
              <a:xfrm flipH="1">
                <a:off x="5356437" y="945315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9" name="AutoShape 30">
                <a:extLst>
                  <a:ext uri="{FF2B5EF4-FFF2-40B4-BE49-F238E27FC236}">
                    <a16:creationId xmlns:a16="http://schemas.microsoft.com/office/drawing/2014/main" id="{254BE079-ABA1-9316-CB9A-C01A61CBBC4E}"/>
                  </a:ext>
                </a:extLst>
              </p:cNvPr>
              <p:cNvSpPr/>
              <p:nvPr/>
            </p:nvSpPr>
            <p:spPr>
              <a:xfrm flipV="1">
                <a:off x="5478900" y="763716"/>
                <a:ext cx="220782" cy="18160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30" name="AutoShape 31">
                <a:extLst>
                  <a:ext uri="{FF2B5EF4-FFF2-40B4-BE49-F238E27FC236}">
                    <a16:creationId xmlns:a16="http://schemas.microsoft.com/office/drawing/2014/main" id="{BA5CB268-2F0F-6121-81AE-ADBAA6D37E64}"/>
                  </a:ext>
                </a:extLst>
              </p:cNvPr>
              <p:cNvSpPr/>
              <p:nvPr/>
            </p:nvSpPr>
            <p:spPr>
              <a:xfrm>
                <a:off x="5904038" y="1390650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31" name="AutoShape 32">
                <a:extLst>
                  <a:ext uri="{FF2B5EF4-FFF2-40B4-BE49-F238E27FC236}">
                    <a16:creationId xmlns:a16="http://schemas.microsoft.com/office/drawing/2014/main" id="{3DE3DFED-7365-64A1-50A5-078BF7E9255E}"/>
                  </a:ext>
                </a:extLst>
              </p:cNvPr>
              <p:cNvSpPr/>
              <p:nvPr/>
            </p:nvSpPr>
            <p:spPr>
              <a:xfrm flipV="1">
                <a:off x="5904038" y="619675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32" name="AutoShape 33">
                <a:extLst>
                  <a:ext uri="{FF2B5EF4-FFF2-40B4-BE49-F238E27FC236}">
                    <a16:creationId xmlns:a16="http://schemas.microsoft.com/office/drawing/2014/main" id="{97583362-F5EE-EAB8-A6E5-2EEC0D623E82}"/>
                  </a:ext>
                </a:extLst>
              </p:cNvPr>
              <p:cNvSpPr/>
              <p:nvPr/>
            </p:nvSpPr>
            <p:spPr>
              <a:xfrm>
                <a:off x="5904038" y="1099610"/>
                <a:ext cx="213604" cy="13505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33" name="AutoShape 34">
                <a:extLst>
                  <a:ext uri="{FF2B5EF4-FFF2-40B4-BE49-F238E27FC236}">
                    <a16:creationId xmlns:a16="http://schemas.microsoft.com/office/drawing/2014/main" id="{86B54AC4-4222-92F3-AC1E-45E9B0BD19CB}"/>
                  </a:ext>
                </a:extLst>
              </p:cNvPr>
              <p:cNvSpPr/>
              <p:nvPr/>
            </p:nvSpPr>
            <p:spPr>
              <a:xfrm flipH="1">
                <a:off x="6117642" y="1234660"/>
                <a:ext cx="203130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34" name="AutoShape 35">
                <a:extLst>
                  <a:ext uri="{FF2B5EF4-FFF2-40B4-BE49-F238E27FC236}">
                    <a16:creationId xmlns:a16="http://schemas.microsoft.com/office/drawing/2014/main" id="{F35126B0-0630-676B-9D8A-2003E2E76ECB}"/>
                  </a:ext>
                </a:extLst>
              </p:cNvPr>
              <p:cNvSpPr/>
              <p:nvPr/>
            </p:nvSpPr>
            <p:spPr>
              <a:xfrm flipH="1">
                <a:off x="6320772" y="926265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35" name="AutoShape 36">
                <a:extLst>
                  <a:ext uri="{FF2B5EF4-FFF2-40B4-BE49-F238E27FC236}">
                    <a16:creationId xmlns:a16="http://schemas.microsoft.com/office/drawing/2014/main" id="{89CFF582-09EF-085D-58F7-DBA61F16A383}"/>
                  </a:ext>
                </a:extLst>
              </p:cNvPr>
              <p:cNvSpPr/>
              <p:nvPr/>
            </p:nvSpPr>
            <p:spPr>
              <a:xfrm flipV="1">
                <a:off x="6443235" y="744666"/>
                <a:ext cx="220782" cy="18160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36" name="AutoShape 37">
                <a:extLst>
                  <a:ext uri="{FF2B5EF4-FFF2-40B4-BE49-F238E27FC236}">
                    <a16:creationId xmlns:a16="http://schemas.microsoft.com/office/drawing/2014/main" id="{2FAA3FB0-C568-A1C4-AB3E-08CAB72DF466}"/>
                  </a:ext>
                </a:extLst>
              </p:cNvPr>
              <p:cNvSpPr/>
              <p:nvPr/>
            </p:nvSpPr>
            <p:spPr>
              <a:xfrm>
                <a:off x="6868373" y="1390650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37" name="AutoShape 38">
                <a:extLst>
                  <a:ext uri="{FF2B5EF4-FFF2-40B4-BE49-F238E27FC236}">
                    <a16:creationId xmlns:a16="http://schemas.microsoft.com/office/drawing/2014/main" id="{BAFEA861-0505-0668-07AB-BD24FACFA6A0}"/>
                  </a:ext>
                </a:extLst>
              </p:cNvPr>
              <p:cNvSpPr/>
              <p:nvPr/>
            </p:nvSpPr>
            <p:spPr>
              <a:xfrm flipV="1">
                <a:off x="6868373" y="619675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38" name="AutoShape 39">
                <a:extLst>
                  <a:ext uri="{FF2B5EF4-FFF2-40B4-BE49-F238E27FC236}">
                    <a16:creationId xmlns:a16="http://schemas.microsoft.com/office/drawing/2014/main" id="{8D3E6ADB-C527-94B4-7304-8CF31B5C022A}"/>
                  </a:ext>
                </a:extLst>
              </p:cNvPr>
              <p:cNvSpPr/>
              <p:nvPr/>
            </p:nvSpPr>
            <p:spPr>
              <a:xfrm flipV="1">
                <a:off x="6868373" y="744666"/>
                <a:ext cx="213604" cy="35494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39" name="AutoShape 40">
                <a:extLst>
                  <a:ext uri="{FF2B5EF4-FFF2-40B4-BE49-F238E27FC236}">
                    <a16:creationId xmlns:a16="http://schemas.microsoft.com/office/drawing/2014/main" id="{238341A1-F042-2B5C-6F53-31449350B449}"/>
                  </a:ext>
                </a:extLst>
              </p:cNvPr>
              <p:cNvSpPr/>
              <p:nvPr/>
            </p:nvSpPr>
            <p:spPr>
              <a:xfrm flipH="1" flipV="1">
                <a:off x="7081977" y="763716"/>
                <a:ext cx="325594" cy="18160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0" name="AutoShape 41">
                <a:extLst>
                  <a:ext uri="{FF2B5EF4-FFF2-40B4-BE49-F238E27FC236}">
                    <a16:creationId xmlns:a16="http://schemas.microsoft.com/office/drawing/2014/main" id="{399C6BE5-1059-CE1E-3A0C-F22859596829}"/>
                  </a:ext>
                </a:extLst>
              </p:cNvPr>
              <p:cNvSpPr/>
              <p:nvPr/>
            </p:nvSpPr>
            <p:spPr>
              <a:xfrm>
                <a:off x="7407571" y="926265"/>
                <a:ext cx="234638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1" name="AutoShape 42">
                <a:extLst>
                  <a:ext uri="{FF2B5EF4-FFF2-40B4-BE49-F238E27FC236}">
                    <a16:creationId xmlns:a16="http://schemas.microsoft.com/office/drawing/2014/main" id="{43B74223-BE00-C6C7-91E2-3A8F2C5F948F}"/>
                  </a:ext>
                </a:extLst>
              </p:cNvPr>
              <p:cNvSpPr/>
              <p:nvPr/>
            </p:nvSpPr>
            <p:spPr>
              <a:xfrm>
                <a:off x="7924069" y="1390650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2" name="AutoShape 43">
                <a:extLst>
                  <a:ext uri="{FF2B5EF4-FFF2-40B4-BE49-F238E27FC236}">
                    <a16:creationId xmlns:a16="http://schemas.microsoft.com/office/drawing/2014/main" id="{6D96F469-C939-40E8-3D79-ECC4A3EA5489}"/>
                  </a:ext>
                </a:extLst>
              </p:cNvPr>
              <p:cNvSpPr/>
              <p:nvPr/>
            </p:nvSpPr>
            <p:spPr>
              <a:xfrm flipV="1">
                <a:off x="7924069" y="619675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3" name="AutoShape 44">
                <a:extLst>
                  <a:ext uri="{FF2B5EF4-FFF2-40B4-BE49-F238E27FC236}">
                    <a16:creationId xmlns:a16="http://schemas.microsoft.com/office/drawing/2014/main" id="{573E0DFC-AB27-05DE-E497-508B22A54C38}"/>
                  </a:ext>
                </a:extLst>
              </p:cNvPr>
              <p:cNvSpPr/>
              <p:nvPr/>
            </p:nvSpPr>
            <p:spPr>
              <a:xfrm flipV="1">
                <a:off x="7924069" y="744666"/>
                <a:ext cx="213604" cy="35494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4" name="AutoShape 45">
                <a:extLst>
                  <a:ext uri="{FF2B5EF4-FFF2-40B4-BE49-F238E27FC236}">
                    <a16:creationId xmlns:a16="http://schemas.microsoft.com/office/drawing/2014/main" id="{A13F7C4C-E7CA-2502-2CDB-32E78195C427}"/>
                  </a:ext>
                </a:extLst>
              </p:cNvPr>
              <p:cNvSpPr/>
              <p:nvPr/>
            </p:nvSpPr>
            <p:spPr>
              <a:xfrm flipH="1" flipV="1">
                <a:off x="8137673" y="763716"/>
                <a:ext cx="203130" cy="47094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5" name="AutoShape 46">
                <a:extLst>
                  <a:ext uri="{FF2B5EF4-FFF2-40B4-BE49-F238E27FC236}">
                    <a16:creationId xmlns:a16="http://schemas.microsoft.com/office/drawing/2014/main" id="{508AEE3F-22FB-9075-AF40-CC18BB12AC79}"/>
                  </a:ext>
                </a:extLst>
              </p:cNvPr>
              <p:cNvSpPr/>
              <p:nvPr/>
            </p:nvSpPr>
            <p:spPr>
              <a:xfrm flipH="1">
                <a:off x="8340803" y="782766"/>
                <a:ext cx="357101" cy="45189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6" name="AutoShape 47">
                <a:extLst>
                  <a:ext uri="{FF2B5EF4-FFF2-40B4-BE49-F238E27FC236}">
                    <a16:creationId xmlns:a16="http://schemas.microsoft.com/office/drawing/2014/main" id="{FA365211-0D2D-2019-731B-DCAABD9618FE}"/>
                  </a:ext>
                </a:extLst>
              </p:cNvPr>
              <p:cNvSpPr/>
              <p:nvPr/>
            </p:nvSpPr>
            <p:spPr>
              <a:xfrm>
                <a:off x="8903565" y="1409700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7" name="AutoShape 48">
                <a:extLst>
                  <a:ext uri="{FF2B5EF4-FFF2-40B4-BE49-F238E27FC236}">
                    <a16:creationId xmlns:a16="http://schemas.microsoft.com/office/drawing/2014/main" id="{C502BCBF-D2DF-5D68-6BD1-E54E3F1D39DC}"/>
                  </a:ext>
                </a:extLst>
              </p:cNvPr>
              <p:cNvSpPr/>
              <p:nvPr/>
            </p:nvSpPr>
            <p:spPr>
              <a:xfrm flipV="1">
                <a:off x="8903565" y="638725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8" name="AutoShape 49">
                <a:extLst>
                  <a:ext uri="{FF2B5EF4-FFF2-40B4-BE49-F238E27FC236}">
                    <a16:creationId xmlns:a16="http://schemas.microsoft.com/office/drawing/2014/main" id="{4CB99E7D-C413-567B-B102-CF25802401DC}"/>
                  </a:ext>
                </a:extLst>
              </p:cNvPr>
              <p:cNvSpPr/>
              <p:nvPr/>
            </p:nvSpPr>
            <p:spPr>
              <a:xfrm>
                <a:off x="8903565" y="1118660"/>
                <a:ext cx="315169" cy="12552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9" name="AutoShape 50">
                <a:extLst>
                  <a:ext uri="{FF2B5EF4-FFF2-40B4-BE49-F238E27FC236}">
                    <a16:creationId xmlns:a16="http://schemas.microsoft.com/office/drawing/2014/main" id="{01B89D6B-C649-FD6F-3312-86E742B7A452}"/>
                  </a:ext>
                </a:extLst>
              </p:cNvPr>
              <p:cNvSpPr/>
              <p:nvPr/>
            </p:nvSpPr>
            <p:spPr>
              <a:xfrm flipH="1" flipV="1">
                <a:off x="9117169" y="1234660"/>
                <a:ext cx="203130" cy="1905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0" name="AutoShape 51">
                <a:extLst>
                  <a:ext uri="{FF2B5EF4-FFF2-40B4-BE49-F238E27FC236}">
                    <a16:creationId xmlns:a16="http://schemas.microsoft.com/office/drawing/2014/main" id="{34764236-1DD5-60E9-9005-8C205F135762}"/>
                  </a:ext>
                </a:extLst>
              </p:cNvPr>
              <p:cNvSpPr/>
              <p:nvPr/>
            </p:nvSpPr>
            <p:spPr>
              <a:xfrm flipH="1">
                <a:off x="9320299" y="945315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1" name="AutoShape 52">
                <a:extLst>
                  <a:ext uri="{FF2B5EF4-FFF2-40B4-BE49-F238E27FC236}">
                    <a16:creationId xmlns:a16="http://schemas.microsoft.com/office/drawing/2014/main" id="{F29C62C7-B816-A19A-1835-AD627439DFEE}"/>
                  </a:ext>
                </a:extLst>
              </p:cNvPr>
              <p:cNvSpPr/>
              <p:nvPr/>
            </p:nvSpPr>
            <p:spPr>
              <a:xfrm>
                <a:off x="9442762" y="945315"/>
                <a:ext cx="234638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/>
              </a:p>
            </p:txBody>
          </p:sp>
          <p:grpSp>
            <p:nvGrpSpPr>
              <p:cNvPr id="154" name="Group 51">
                <a:extLst>
                  <a:ext uri="{FF2B5EF4-FFF2-40B4-BE49-F238E27FC236}">
                    <a16:creationId xmlns:a16="http://schemas.microsoft.com/office/drawing/2014/main" id="{205CE550-0E17-4360-EE23-88C3026BC571}"/>
                  </a:ext>
                </a:extLst>
              </p:cNvPr>
              <p:cNvGrpSpPr/>
              <p:nvPr/>
            </p:nvGrpSpPr>
            <p:grpSpPr>
              <a:xfrm>
                <a:off x="9279040" y="812049"/>
                <a:ext cx="327445" cy="327445"/>
                <a:chOff x="0" y="0"/>
                <a:chExt cx="812800" cy="812800"/>
              </a:xfrm>
            </p:grpSpPr>
            <p:sp>
              <p:nvSpPr>
                <p:cNvPr id="155" name="Freeform 52">
                  <a:extLst>
                    <a:ext uri="{FF2B5EF4-FFF2-40B4-BE49-F238E27FC236}">
                      <a16:creationId xmlns:a16="http://schemas.microsoft.com/office/drawing/2014/main" id="{FD85459F-13C2-DF00-B493-706664AA49F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156" name="TextBox 53">
                  <a:extLst>
                    <a:ext uri="{FF2B5EF4-FFF2-40B4-BE49-F238E27FC236}">
                      <a16:creationId xmlns:a16="http://schemas.microsoft.com/office/drawing/2014/main" id="{1C1540CB-2F41-DC8D-142D-73C5980245C3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57" name="Group 56">
                <a:extLst>
                  <a:ext uri="{FF2B5EF4-FFF2-40B4-BE49-F238E27FC236}">
                    <a16:creationId xmlns:a16="http://schemas.microsoft.com/office/drawing/2014/main" id="{93302A2C-C3D9-D545-F0E9-794747383246}"/>
                  </a:ext>
                </a:extLst>
              </p:cNvPr>
              <p:cNvGrpSpPr/>
              <p:nvPr/>
            </p:nvGrpSpPr>
            <p:grpSpPr>
              <a:xfrm>
                <a:off x="7970765" y="648326"/>
                <a:ext cx="327445" cy="327445"/>
                <a:chOff x="0" y="0"/>
                <a:chExt cx="812800" cy="812800"/>
              </a:xfrm>
            </p:grpSpPr>
            <p:sp>
              <p:nvSpPr>
                <p:cNvPr id="158" name="Freeform 57">
                  <a:extLst>
                    <a:ext uri="{FF2B5EF4-FFF2-40B4-BE49-F238E27FC236}">
                      <a16:creationId xmlns:a16="http://schemas.microsoft.com/office/drawing/2014/main" id="{E1580EC3-0144-7B7D-E01D-B7B8EC20A48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159" name="TextBox 58">
                  <a:extLst>
                    <a:ext uri="{FF2B5EF4-FFF2-40B4-BE49-F238E27FC236}">
                      <a16:creationId xmlns:a16="http://schemas.microsoft.com/office/drawing/2014/main" id="{636362CD-A175-D7D7-DB58-63DF4A5DE098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60" name="Group 59">
                <a:extLst>
                  <a:ext uri="{FF2B5EF4-FFF2-40B4-BE49-F238E27FC236}">
                    <a16:creationId xmlns:a16="http://schemas.microsoft.com/office/drawing/2014/main" id="{8B8A9A50-2EF9-6EBD-7CE7-A3749511D413}"/>
                  </a:ext>
                </a:extLst>
              </p:cNvPr>
              <p:cNvGrpSpPr/>
              <p:nvPr/>
            </p:nvGrpSpPr>
            <p:grpSpPr>
              <a:xfrm>
                <a:off x="7225149" y="763716"/>
                <a:ext cx="327445" cy="327445"/>
                <a:chOff x="0" y="0"/>
                <a:chExt cx="812800" cy="812800"/>
              </a:xfrm>
            </p:grpSpPr>
            <p:sp>
              <p:nvSpPr>
                <p:cNvPr id="161" name="Freeform 60">
                  <a:extLst>
                    <a:ext uri="{FF2B5EF4-FFF2-40B4-BE49-F238E27FC236}">
                      <a16:creationId xmlns:a16="http://schemas.microsoft.com/office/drawing/2014/main" id="{31979E0F-E19E-FD40-6790-9FF9D1C675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162" name="TextBox 61">
                  <a:extLst>
                    <a:ext uri="{FF2B5EF4-FFF2-40B4-BE49-F238E27FC236}">
                      <a16:creationId xmlns:a16="http://schemas.microsoft.com/office/drawing/2014/main" id="{43136FF9-ABF8-6FBD-8395-AE7DDB22CEA0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63" name="Group 62">
                <a:extLst>
                  <a:ext uri="{FF2B5EF4-FFF2-40B4-BE49-F238E27FC236}">
                    <a16:creationId xmlns:a16="http://schemas.microsoft.com/office/drawing/2014/main" id="{BFE74F2B-4780-0443-D7ED-47E74A950FF3}"/>
                  </a:ext>
                </a:extLst>
              </p:cNvPr>
              <p:cNvGrpSpPr/>
              <p:nvPr/>
            </p:nvGrpSpPr>
            <p:grpSpPr>
              <a:xfrm>
                <a:off x="5953919" y="1024212"/>
                <a:ext cx="327445" cy="327445"/>
                <a:chOff x="0" y="0"/>
                <a:chExt cx="812800" cy="812800"/>
              </a:xfrm>
            </p:grpSpPr>
            <p:sp>
              <p:nvSpPr>
                <p:cNvPr id="164" name="Freeform 63">
                  <a:extLst>
                    <a:ext uri="{FF2B5EF4-FFF2-40B4-BE49-F238E27FC236}">
                      <a16:creationId xmlns:a16="http://schemas.microsoft.com/office/drawing/2014/main" id="{FEFD301E-0983-2D02-09B4-E7BB015E421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165" name="TextBox 64">
                  <a:extLst>
                    <a:ext uri="{FF2B5EF4-FFF2-40B4-BE49-F238E27FC236}">
                      <a16:creationId xmlns:a16="http://schemas.microsoft.com/office/drawing/2014/main" id="{1EBC22A1-3650-86E9-36B4-9FB82997A7C2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66" name="Group 65">
                <a:extLst>
                  <a:ext uri="{FF2B5EF4-FFF2-40B4-BE49-F238E27FC236}">
                    <a16:creationId xmlns:a16="http://schemas.microsoft.com/office/drawing/2014/main" id="{6FD4C989-6A48-4D4D-59B9-77E932981A48}"/>
                  </a:ext>
                </a:extLst>
              </p:cNvPr>
              <p:cNvGrpSpPr/>
              <p:nvPr/>
            </p:nvGrpSpPr>
            <p:grpSpPr>
              <a:xfrm>
                <a:off x="5205118" y="1024212"/>
                <a:ext cx="327445" cy="327445"/>
                <a:chOff x="0" y="0"/>
                <a:chExt cx="812800" cy="812800"/>
              </a:xfrm>
            </p:grpSpPr>
            <p:sp>
              <p:nvSpPr>
                <p:cNvPr id="167" name="Freeform 66">
                  <a:extLst>
                    <a:ext uri="{FF2B5EF4-FFF2-40B4-BE49-F238E27FC236}">
                      <a16:creationId xmlns:a16="http://schemas.microsoft.com/office/drawing/2014/main" id="{84A25993-4DFB-8611-A37B-36D704034B8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168" name="TextBox 67">
                  <a:extLst>
                    <a:ext uri="{FF2B5EF4-FFF2-40B4-BE49-F238E27FC236}">
                      <a16:creationId xmlns:a16="http://schemas.microsoft.com/office/drawing/2014/main" id="{A6714906-44C2-CD48-CE44-1D8B291CC493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69" name="Group 68">
                <a:extLst>
                  <a:ext uri="{FF2B5EF4-FFF2-40B4-BE49-F238E27FC236}">
                    <a16:creationId xmlns:a16="http://schemas.microsoft.com/office/drawing/2014/main" id="{6AA48C56-2005-96AB-CCCD-3F7EFB9762E1}"/>
                  </a:ext>
                </a:extLst>
              </p:cNvPr>
              <p:cNvGrpSpPr/>
              <p:nvPr/>
            </p:nvGrpSpPr>
            <p:grpSpPr>
              <a:xfrm>
                <a:off x="4157645" y="1049748"/>
                <a:ext cx="327445" cy="327445"/>
                <a:chOff x="0" y="0"/>
                <a:chExt cx="812800" cy="812800"/>
              </a:xfrm>
            </p:grpSpPr>
            <p:sp>
              <p:nvSpPr>
                <p:cNvPr id="170" name="Freeform 69">
                  <a:extLst>
                    <a:ext uri="{FF2B5EF4-FFF2-40B4-BE49-F238E27FC236}">
                      <a16:creationId xmlns:a16="http://schemas.microsoft.com/office/drawing/2014/main" id="{0DF100CB-A5E9-9677-E812-865FE17EBC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171" name="TextBox 70">
                  <a:extLst>
                    <a:ext uri="{FF2B5EF4-FFF2-40B4-BE49-F238E27FC236}">
                      <a16:creationId xmlns:a16="http://schemas.microsoft.com/office/drawing/2014/main" id="{643EE157-D540-262D-7FCA-56583CEF1252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72" name="Group 71">
                <a:extLst>
                  <a:ext uri="{FF2B5EF4-FFF2-40B4-BE49-F238E27FC236}">
                    <a16:creationId xmlns:a16="http://schemas.microsoft.com/office/drawing/2014/main" id="{B68EEA1E-A9E1-11A8-E67D-06B48C0CD5A1}"/>
                  </a:ext>
                </a:extLst>
              </p:cNvPr>
              <p:cNvGrpSpPr/>
              <p:nvPr/>
            </p:nvGrpSpPr>
            <p:grpSpPr>
              <a:xfrm>
                <a:off x="3280337" y="812049"/>
                <a:ext cx="327445" cy="327445"/>
                <a:chOff x="0" y="0"/>
                <a:chExt cx="812800" cy="812800"/>
              </a:xfrm>
            </p:grpSpPr>
            <p:sp>
              <p:nvSpPr>
                <p:cNvPr id="173" name="Freeform 72">
                  <a:extLst>
                    <a:ext uri="{FF2B5EF4-FFF2-40B4-BE49-F238E27FC236}">
                      <a16:creationId xmlns:a16="http://schemas.microsoft.com/office/drawing/2014/main" id="{E54EF7C8-325F-6BC6-E378-0034D604910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174" name="TextBox 73">
                  <a:extLst>
                    <a:ext uri="{FF2B5EF4-FFF2-40B4-BE49-F238E27FC236}">
                      <a16:creationId xmlns:a16="http://schemas.microsoft.com/office/drawing/2014/main" id="{B93187E9-4D4F-1628-D828-54DBF0EEF7B2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75" name="Group 74">
                <a:extLst>
                  <a:ext uri="{FF2B5EF4-FFF2-40B4-BE49-F238E27FC236}">
                    <a16:creationId xmlns:a16="http://schemas.microsoft.com/office/drawing/2014/main" id="{FBA0AE31-CDD6-7480-BFC5-5AEA61424654}"/>
                  </a:ext>
                </a:extLst>
              </p:cNvPr>
              <p:cNvGrpSpPr/>
              <p:nvPr/>
            </p:nvGrpSpPr>
            <p:grpSpPr>
              <a:xfrm>
                <a:off x="1981206" y="975771"/>
                <a:ext cx="327445" cy="327445"/>
                <a:chOff x="0" y="0"/>
                <a:chExt cx="812800" cy="812800"/>
              </a:xfrm>
            </p:grpSpPr>
            <p:sp>
              <p:nvSpPr>
                <p:cNvPr id="176" name="Freeform 75">
                  <a:extLst>
                    <a:ext uri="{FF2B5EF4-FFF2-40B4-BE49-F238E27FC236}">
                      <a16:creationId xmlns:a16="http://schemas.microsoft.com/office/drawing/2014/main" id="{C2622681-593C-CA13-3279-57840C88414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177" name="TextBox 76">
                  <a:extLst>
                    <a:ext uri="{FF2B5EF4-FFF2-40B4-BE49-F238E27FC236}">
                      <a16:creationId xmlns:a16="http://schemas.microsoft.com/office/drawing/2014/main" id="{8E5CD648-C3DD-E1EC-C233-DA5804096DC0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" name="TextBox 10">
              <a:extLst>
                <a:ext uri="{FF2B5EF4-FFF2-40B4-BE49-F238E27FC236}">
                  <a16:creationId xmlns:a16="http://schemas.microsoft.com/office/drawing/2014/main" id="{23B49E4D-717F-F2DF-4809-0909BA6E80E8}"/>
                </a:ext>
              </a:extLst>
            </p:cNvPr>
            <p:cNvSpPr txBox="1"/>
            <p:nvPr/>
          </p:nvSpPr>
          <p:spPr>
            <a:xfrm>
              <a:off x="11078362" y="2598921"/>
              <a:ext cx="6484858" cy="8720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nl-NL" sz="3600" dirty="0"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Wat zijn momenten waarop het beter of net minder gaat?</a:t>
              </a:r>
              <a:endParaRPr lang="nl-NL" sz="3600" noProof="0" dirty="0"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endParaRPr>
            </a:p>
          </p:txBody>
        </p:sp>
      </p:grpSp>
      <p:pic>
        <p:nvPicPr>
          <p:cNvPr id="16" name="Afbeelding 15" descr="Afbeelding met kleding, persoon, glimlach, person&#10;&#10;Automatisch gegenereerde beschrijving">
            <a:extLst>
              <a:ext uri="{FF2B5EF4-FFF2-40B4-BE49-F238E27FC236}">
                <a16:creationId xmlns:a16="http://schemas.microsoft.com/office/drawing/2014/main" id="{43248761-E960-52D5-8C0E-B39BD836F0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8" b="54026"/>
          <a:stretch/>
        </p:blipFill>
        <p:spPr>
          <a:xfrm>
            <a:off x="724780" y="1648511"/>
            <a:ext cx="10662660" cy="3413835"/>
          </a:xfrm>
          <a:prstGeom prst="rect">
            <a:avLst/>
          </a:prstGeom>
        </p:spPr>
      </p:pic>
      <p:sp>
        <p:nvSpPr>
          <p:cNvPr id="34" name="Rechthoek 33">
            <a:extLst>
              <a:ext uri="{FF2B5EF4-FFF2-40B4-BE49-F238E27FC236}">
                <a16:creationId xmlns:a16="http://schemas.microsoft.com/office/drawing/2014/main" id="{11193E41-2BC3-B423-43B5-6873A6A43B49}"/>
              </a:ext>
            </a:extLst>
          </p:cNvPr>
          <p:cNvSpPr/>
          <p:nvPr/>
        </p:nvSpPr>
        <p:spPr>
          <a:xfrm>
            <a:off x="1493077" y="5054725"/>
            <a:ext cx="3629142" cy="5224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91D795CC-5C74-FF3C-464D-FE6F7C570A1C}"/>
              </a:ext>
            </a:extLst>
          </p:cNvPr>
          <p:cNvSpPr/>
          <p:nvPr/>
        </p:nvSpPr>
        <p:spPr>
          <a:xfrm>
            <a:off x="4663877" y="5048439"/>
            <a:ext cx="3629142" cy="5224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98A340D9-15E5-ECBB-5C44-B945716FE0E7}"/>
              </a:ext>
            </a:extLst>
          </p:cNvPr>
          <p:cNvSpPr/>
          <p:nvPr/>
        </p:nvSpPr>
        <p:spPr>
          <a:xfrm>
            <a:off x="9018263" y="4992314"/>
            <a:ext cx="3629142" cy="5224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6CB362C5-59A6-9124-4EB0-C5F1C3ABF53C}"/>
              </a:ext>
            </a:extLst>
          </p:cNvPr>
          <p:cNvSpPr/>
          <p:nvPr/>
        </p:nvSpPr>
        <p:spPr>
          <a:xfrm>
            <a:off x="12982458" y="5048439"/>
            <a:ext cx="3629142" cy="5224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0970" y="7348371"/>
            <a:ext cx="16185726" cy="0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6" name="Group 6"/>
          <p:cNvGrpSpPr/>
          <p:nvPr/>
        </p:nvGrpSpPr>
        <p:grpSpPr>
          <a:xfrm>
            <a:off x="3540856" y="6806009"/>
            <a:ext cx="693770" cy="939296"/>
            <a:chOff x="0" y="0"/>
            <a:chExt cx="133984" cy="1814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984" cy="181401"/>
            </a:xfrm>
            <a:custGeom>
              <a:avLst/>
              <a:gdLst/>
              <a:ahLst/>
              <a:cxnLst/>
              <a:rect l="l" t="t" r="r" b="b"/>
              <a:pathLst>
                <a:path w="133984" h="181401">
                  <a:moveTo>
                    <a:pt x="0" y="0"/>
                  </a:moveTo>
                  <a:lnTo>
                    <a:pt x="133984" y="0"/>
                  </a:lnTo>
                  <a:lnTo>
                    <a:pt x="133984" y="181401"/>
                  </a:lnTo>
                  <a:lnTo>
                    <a:pt x="0" y="181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3984" cy="181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038718" y="8115300"/>
            <a:ext cx="2125953" cy="2125953"/>
            <a:chOff x="0" y="0"/>
            <a:chExt cx="812800" cy="812800"/>
          </a:xfrm>
          <a:solidFill>
            <a:srgbClr val="9BD2C1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860519" y="6903005"/>
            <a:ext cx="959450" cy="842301"/>
            <a:chOff x="0" y="0"/>
            <a:chExt cx="185293" cy="1626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5293" cy="162668"/>
            </a:xfrm>
            <a:custGeom>
              <a:avLst/>
              <a:gdLst/>
              <a:ahLst/>
              <a:cxnLst/>
              <a:rect l="l" t="t" r="r" b="b"/>
              <a:pathLst>
                <a:path w="185293" h="162668">
                  <a:moveTo>
                    <a:pt x="0" y="0"/>
                  </a:moveTo>
                  <a:lnTo>
                    <a:pt x="185293" y="0"/>
                  </a:lnTo>
                  <a:lnTo>
                    <a:pt x="185293" y="162668"/>
                  </a:lnTo>
                  <a:lnTo>
                    <a:pt x="0" y="162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85293" cy="162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7451232" y="8263461"/>
            <a:ext cx="1300926" cy="1701493"/>
          </a:xfrm>
          <a:custGeom>
            <a:avLst/>
            <a:gdLst/>
            <a:ahLst/>
            <a:cxnLst/>
            <a:rect l="l" t="t" r="r" b="b"/>
            <a:pathLst>
              <a:path w="1300926" h="1701493">
                <a:moveTo>
                  <a:pt x="0" y="0"/>
                </a:moveTo>
                <a:lnTo>
                  <a:pt x="1300926" y="0"/>
                </a:lnTo>
                <a:lnTo>
                  <a:pt x="1300926" y="1701493"/>
                </a:lnTo>
                <a:lnTo>
                  <a:pt x="0" y="1701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14" name="Group 14"/>
          <p:cNvGrpSpPr/>
          <p:nvPr/>
        </p:nvGrpSpPr>
        <p:grpSpPr>
          <a:xfrm>
            <a:off x="392302" y="6806009"/>
            <a:ext cx="678727" cy="741389"/>
            <a:chOff x="0" y="0"/>
            <a:chExt cx="131078" cy="1431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1078" cy="143180"/>
            </a:xfrm>
            <a:custGeom>
              <a:avLst/>
              <a:gdLst/>
              <a:ahLst/>
              <a:cxnLst/>
              <a:rect l="l" t="t" r="r" b="b"/>
              <a:pathLst>
                <a:path w="131078" h="143180">
                  <a:moveTo>
                    <a:pt x="0" y="0"/>
                  </a:moveTo>
                  <a:lnTo>
                    <a:pt x="131078" y="0"/>
                  </a:lnTo>
                  <a:lnTo>
                    <a:pt x="131078" y="143180"/>
                  </a:lnTo>
                  <a:lnTo>
                    <a:pt x="0" y="14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31078" cy="143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7037604" y="6861545"/>
            <a:ext cx="734384" cy="824309"/>
          </a:xfrm>
          <a:custGeom>
            <a:avLst/>
            <a:gdLst/>
            <a:ahLst/>
            <a:cxnLst/>
            <a:rect l="l" t="t" r="r" b="b"/>
            <a:pathLst>
              <a:path w="734384" h="824309">
                <a:moveTo>
                  <a:pt x="0" y="0"/>
                </a:moveTo>
                <a:lnTo>
                  <a:pt x="734385" y="0"/>
                </a:lnTo>
                <a:lnTo>
                  <a:pt x="734385" y="824309"/>
                </a:lnTo>
                <a:lnTo>
                  <a:pt x="0" y="82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18" name="Group 18"/>
          <p:cNvGrpSpPr/>
          <p:nvPr/>
        </p:nvGrpSpPr>
        <p:grpSpPr>
          <a:xfrm>
            <a:off x="600970" y="7009008"/>
            <a:ext cx="657839" cy="678727"/>
            <a:chOff x="0" y="0"/>
            <a:chExt cx="127044" cy="1310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7044" cy="131078"/>
            </a:xfrm>
            <a:custGeom>
              <a:avLst/>
              <a:gdLst/>
              <a:ahLst/>
              <a:cxnLst/>
              <a:rect l="l" t="t" r="r" b="b"/>
              <a:pathLst>
                <a:path w="127044" h="131078">
                  <a:moveTo>
                    <a:pt x="0" y="0"/>
                  </a:moveTo>
                  <a:lnTo>
                    <a:pt x="127044" y="0"/>
                  </a:lnTo>
                  <a:lnTo>
                    <a:pt x="127044" y="131078"/>
                  </a:lnTo>
                  <a:lnTo>
                    <a:pt x="0" y="131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27044" cy="131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659870" y="6806009"/>
            <a:ext cx="485695" cy="939296"/>
          </a:xfrm>
          <a:custGeom>
            <a:avLst/>
            <a:gdLst/>
            <a:ahLst/>
            <a:cxnLst/>
            <a:rect l="l" t="t" r="r" b="b"/>
            <a:pathLst>
              <a:path w="485695" h="939296">
                <a:moveTo>
                  <a:pt x="0" y="0"/>
                </a:moveTo>
                <a:lnTo>
                  <a:pt x="485695" y="0"/>
                </a:lnTo>
                <a:lnTo>
                  <a:pt x="485695" y="939297"/>
                </a:lnTo>
                <a:lnTo>
                  <a:pt x="0" y="939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1928167" y="6884434"/>
            <a:ext cx="824154" cy="824154"/>
          </a:xfrm>
          <a:custGeom>
            <a:avLst/>
            <a:gdLst/>
            <a:ahLst/>
            <a:cxnLst/>
            <a:rect l="l" t="t" r="r" b="b"/>
            <a:pathLst>
              <a:path w="824154" h="824154">
                <a:moveTo>
                  <a:pt x="0" y="0"/>
                </a:moveTo>
                <a:lnTo>
                  <a:pt x="824154" y="0"/>
                </a:lnTo>
                <a:lnTo>
                  <a:pt x="824154" y="824153"/>
                </a:lnTo>
                <a:lnTo>
                  <a:pt x="0" y="8241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3540856" y="6842727"/>
            <a:ext cx="693770" cy="865860"/>
          </a:xfrm>
          <a:custGeom>
            <a:avLst/>
            <a:gdLst/>
            <a:ahLst/>
            <a:cxnLst/>
            <a:rect l="l" t="t" r="r" b="b"/>
            <a:pathLst>
              <a:path w="693770" h="865860">
                <a:moveTo>
                  <a:pt x="0" y="0"/>
                </a:moveTo>
                <a:lnTo>
                  <a:pt x="693770" y="0"/>
                </a:lnTo>
                <a:lnTo>
                  <a:pt x="693770" y="865860"/>
                </a:lnTo>
                <a:lnTo>
                  <a:pt x="0" y="865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24" name="Group 24"/>
          <p:cNvGrpSpPr/>
          <p:nvPr/>
        </p:nvGrpSpPr>
        <p:grpSpPr>
          <a:xfrm>
            <a:off x="7621970" y="6903005"/>
            <a:ext cx="959450" cy="842301"/>
            <a:chOff x="0" y="0"/>
            <a:chExt cx="185293" cy="16266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5293" cy="162668"/>
            </a:xfrm>
            <a:custGeom>
              <a:avLst/>
              <a:gdLst/>
              <a:ahLst/>
              <a:cxnLst/>
              <a:rect l="l" t="t" r="r" b="b"/>
              <a:pathLst>
                <a:path w="185293" h="162668">
                  <a:moveTo>
                    <a:pt x="0" y="0"/>
                  </a:moveTo>
                  <a:lnTo>
                    <a:pt x="185293" y="0"/>
                  </a:lnTo>
                  <a:lnTo>
                    <a:pt x="185293" y="162668"/>
                  </a:lnTo>
                  <a:lnTo>
                    <a:pt x="0" y="162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185293" cy="162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302307" y="6806009"/>
            <a:ext cx="693770" cy="939296"/>
            <a:chOff x="0" y="0"/>
            <a:chExt cx="133984" cy="18140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3984" cy="181401"/>
            </a:xfrm>
            <a:custGeom>
              <a:avLst/>
              <a:gdLst/>
              <a:ahLst/>
              <a:cxnLst/>
              <a:rect l="l" t="t" r="r" b="b"/>
              <a:pathLst>
                <a:path w="133984" h="181401">
                  <a:moveTo>
                    <a:pt x="0" y="0"/>
                  </a:moveTo>
                  <a:lnTo>
                    <a:pt x="133984" y="0"/>
                  </a:lnTo>
                  <a:lnTo>
                    <a:pt x="133984" y="181401"/>
                  </a:lnTo>
                  <a:lnTo>
                    <a:pt x="0" y="181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133984" cy="181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877331" y="6903005"/>
            <a:ext cx="678727" cy="741389"/>
            <a:chOff x="0" y="0"/>
            <a:chExt cx="131078" cy="1431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1078" cy="143180"/>
            </a:xfrm>
            <a:custGeom>
              <a:avLst/>
              <a:gdLst/>
              <a:ahLst/>
              <a:cxnLst/>
              <a:rect l="l" t="t" r="r" b="b"/>
              <a:pathLst>
                <a:path w="131078" h="143180">
                  <a:moveTo>
                    <a:pt x="0" y="0"/>
                  </a:moveTo>
                  <a:lnTo>
                    <a:pt x="131078" y="0"/>
                  </a:lnTo>
                  <a:lnTo>
                    <a:pt x="131078" y="143180"/>
                  </a:lnTo>
                  <a:lnTo>
                    <a:pt x="0" y="14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131078" cy="143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4849502" y="6903005"/>
            <a:ext cx="734384" cy="824309"/>
          </a:xfrm>
          <a:custGeom>
            <a:avLst/>
            <a:gdLst/>
            <a:ahLst/>
            <a:cxnLst/>
            <a:rect l="l" t="t" r="r" b="b"/>
            <a:pathLst>
              <a:path w="734384" h="824309">
                <a:moveTo>
                  <a:pt x="0" y="0"/>
                </a:moveTo>
                <a:lnTo>
                  <a:pt x="734384" y="0"/>
                </a:lnTo>
                <a:lnTo>
                  <a:pt x="734384" y="824309"/>
                </a:lnTo>
                <a:lnTo>
                  <a:pt x="0" y="82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4" name="Group 34"/>
          <p:cNvGrpSpPr/>
          <p:nvPr/>
        </p:nvGrpSpPr>
        <p:grpSpPr>
          <a:xfrm>
            <a:off x="6362421" y="7009008"/>
            <a:ext cx="657839" cy="678727"/>
            <a:chOff x="0" y="0"/>
            <a:chExt cx="127044" cy="1310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27044" cy="131078"/>
            </a:xfrm>
            <a:custGeom>
              <a:avLst/>
              <a:gdLst/>
              <a:ahLst/>
              <a:cxnLst/>
              <a:rect l="l" t="t" r="r" b="b"/>
              <a:pathLst>
                <a:path w="127044" h="131078">
                  <a:moveTo>
                    <a:pt x="0" y="0"/>
                  </a:moveTo>
                  <a:lnTo>
                    <a:pt x="127044" y="0"/>
                  </a:lnTo>
                  <a:lnTo>
                    <a:pt x="127044" y="131078"/>
                  </a:lnTo>
                  <a:lnTo>
                    <a:pt x="0" y="131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127044" cy="131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6421321" y="6806009"/>
            <a:ext cx="485695" cy="939296"/>
          </a:xfrm>
          <a:custGeom>
            <a:avLst/>
            <a:gdLst/>
            <a:ahLst/>
            <a:cxnLst/>
            <a:rect l="l" t="t" r="r" b="b"/>
            <a:pathLst>
              <a:path w="485695" h="939296">
                <a:moveTo>
                  <a:pt x="0" y="0"/>
                </a:moveTo>
                <a:lnTo>
                  <a:pt x="485695" y="0"/>
                </a:lnTo>
                <a:lnTo>
                  <a:pt x="485695" y="939297"/>
                </a:lnTo>
                <a:lnTo>
                  <a:pt x="0" y="939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8" name="Freeform 38"/>
          <p:cNvSpPr/>
          <p:nvPr/>
        </p:nvSpPr>
        <p:spPr>
          <a:xfrm>
            <a:off x="7689618" y="6884434"/>
            <a:ext cx="824154" cy="824154"/>
          </a:xfrm>
          <a:custGeom>
            <a:avLst/>
            <a:gdLst/>
            <a:ahLst/>
            <a:cxnLst/>
            <a:rect l="l" t="t" r="r" b="b"/>
            <a:pathLst>
              <a:path w="824154" h="824154">
                <a:moveTo>
                  <a:pt x="0" y="0"/>
                </a:moveTo>
                <a:lnTo>
                  <a:pt x="824154" y="0"/>
                </a:lnTo>
                <a:lnTo>
                  <a:pt x="824154" y="824153"/>
                </a:lnTo>
                <a:lnTo>
                  <a:pt x="0" y="8241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9" name="Freeform 39"/>
          <p:cNvSpPr/>
          <p:nvPr/>
        </p:nvSpPr>
        <p:spPr>
          <a:xfrm>
            <a:off x="9302307" y="6842727"/>
            <a:ext cx="693770" cy="865860"/>
          </a:xfrm>
          <a:custGeom>
            <a:avLst/>
            <a:gdLst/>
            <a:ahLst/>
            <a:cxnLst/>
            <a:rect l="l" t="t" r="r" b="b"/>
            <a:pathLst>
              <a:path w="693770" h="865860">
                <a:moveTo>
                  <a:pt x="0" y="0"/>
                </a:moveTo>
                <a:lnTo>
                  <a:pt x="693770" y="0"/>
                </a:lnTo>
                <a:lnTo>
                  <a:pt x="693770" y="865860"/>
                </a:lnTo>
                <a:lnTo>
                  <a:pt x="0" y="865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40" name="Group 40"/>
          <p:cNvGrpSpPr/>
          <p:nvPr/>
        </p:nvGrpSpPr>
        <p:grpSpPr>
          <a:xfrm>
            <a:off x="13554022" y="6923858"/>
            <a:ext cx="959450" cy="842301"/>
            <a:chOff x="0" y="0"/>
            <a:chExt cx="185293" cy="16266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85293" cy="162668"/>
            </a:xfrm>
            <a:custGeom>
              <a:avLst/>
              <a:gdLst/>
              <a:ahLst/>
              <a:cxnLst/>
              <a:rect l="l" t="t" r="r" b="b"/>
              <a:pathLst>
                <a:path w="185293" h="162668">
                  <a:moveTo>
                    <a:pt x="0" y="0"/>
                  </a:moveTo>
                  <a:lnTo>
                    <a:pt x="185293" y="0"/>
                  </a:lnTo>
                  <a:lnTo>
                    <a:pt x="185293" y="162668"/>
                  </a:lnTo>
                  <a:lnTo>
                    <a:pt x="0" y="162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0"/>
              <a:ext cx="185293" cy="162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5234360" y="6826862"/>
            <a:ext cx="693770" cy="939296"/>
            <a:chOff x="0" y="0"/>
            <a:chExt cx="133984" cy="18140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33984" cy="181401"/>
            </a:xfrm>
            <a:custGeom>
              <a:avLst/>
              <a:gdLst/>
              <a:ahLst/>
              <a:cxnLst/>
              <a:rect l="l" t="t" r="r" b="b"/>
              <a:pathLst>
                <a:path w="133984" h="181401">
                  <a:moveTo>
                    <a:pt x="0" y="0"/>
                  </a:moveTo>
                  <a:lnTo>
                    <a:pt x="133984" y="0"/>
                  </a:lnTo>
                  <a:lnTo>
                    <a:pt x="133984" y="181401"/>
                  </a:lnTo>
                  <a:lnTo>
                    <a:pt x="0" y="181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133984" cy="181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809384" y="6923858"/>
            <a:ext cx="678727" cy="741389"/>
            <a:chOff x="0" y="0"/>
            <a:chExt cx="131078" cy="14318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31078" cy="143180"/>
            </a:xfrm>
            <a:custGeom>
              <a:avLst/>
              <a:gdLst/>
              <a:ahLst/>
              <a:cxnLst/>
              <a:rect l="l" t="t" r="r" b="b"/>
              <a:pathLst>
                <a:path w="131078" h="143180">
                  <a:moveTo>
                    <a:pt x="0" y="0"/>
                  </a:moveTo>
                  <a:lnTo>
                    <a:pt x="131078" y="0"/>
                  </a:lnTo>
                  <a:lnTo>
                    <a:pt x="131078" y="143180"/>
                  </a:lnTo>
                  <a:lnTo>
                    <a:pt x="0" y="14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0"/>
              <a:ext cx="131078" cy="143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>
            <a:off x="10781555" y="6923858"/>
            <a:ext cx="734384" cy="824309"/>
          </a:xfrm>
          <a:custGeom>
            <a:avLst/>
            <a:gdLst/>
            <a:ahLst/>
            <a:cxnLst/>
            <a:rect l="l" t="t" r="r" b="b"/>
            <a:pathLst>
              <a:path w="734384" h="824309">
                <a:moveTo>
                  <a:pt x="0" y="0"/>
                </a:moveTo>
                <a:lnTo>
                  <a:pt x="734384" y="0"/>
                </a:lnTo>
                <a:lnTo>
                  <a:pt x="734384" y="824309"/>
                </a:lnTo>
                <a:lnTo>
                  <a:pt x="0" y="82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50" name="Group 50"/>
          <p:cNvGrpSpPr/>
          <p:nvPr/>
        </p:nvGrpSpPr>
        <p:grpSpPr>
          <a:xfrm>
            <a:off x="12294474" y="7029861"/>
            <a:ext cx="657839" cy="678727"/>
            <a:chOff x="0" y="0"/>
            <a:chExt cx="127044" cy="13107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27044" cy="131078"/>
            </a:xfrm>
            <a:custGeom>
              <a:avLst/>
              <a:gdLst/>
              <a:ahLst/>
              <a:cxnLst/>
              <a:rect l="l" t="t" r="r" b="b"/>
              <a:pathLst>
                <a:path w="127044" h="131078">
                  <a:moveTo>
                    <a:pt x="0" y="0"/>
                  </a:moveTo>
                  <a:lnTo>
                    <a:pt x="127044" y="0"/>
                  </a:lnTo>
                  <a:lnTo>
                    <a:pt x="127044" y="131078"/>
                  </a:lnTo>
                  <a:lnTo>
                    <a:pt x="0" y="131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0"/>
              <a:ext cx="127044" cy="131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53" name="Freeform 53"/>
          <p:cNvSpPr/>
          <p:nvPr/>
        </p:nvSpPr>
        <p:spPr>
          <a:xfrm>
            <a:off x="12353374" y="6826862"/>
            <a:ext cx="485695" cy="939296"/>
          </a:xfrm>
          <a:custGeom>
            <a:avLst/>
            <a:gdLst/>
            <a:ahLst/>
            <a:cxnLst/>
            <a:rect l="l" t="t" r="r" b="b"/>
            <a:pathLst>
              <a:path w="485695" h="939296">
                <a:moveTo>
                  <a:pt x="0" y="0"/>
                </a:moveTo>
                <a:lnTo>
                  <a:pt x="485694" y="0"/>
                </a:lnTo>
                <a:lnTo>
                  <a:pt x="485694" y="939297"/>
                </a:lnTo>
                <a:lnTo>
                  <a:pt x="0" y="939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4" name="Freeform 54"/>
          <p:cNvSpPr/>
          <p:nvPr/>
        </p:nvSpPr>
        <p:spPr>
          <a:xfrm>
            <a:off x="13621671" y="6905287"/>
            <a:ext cx="824154" cy="824154"/>
          </a:xfrm>
          <a:custGeom>
            <a:avLst/>
            <a:gdLst/>
            <a:ahLst/>
            <a:cxnLst/>
            <a:rect l="l" t="t" r="r" b="b"/>
            <a:pathLst>
              <a:path w="824154" h="824154">
                <a:moveTo>
                  <a:pt x="0" y="0"/>
                </a:moveTo>
                <a:lnTo>
                  <a:pt x="824153" y="0"/>
                </a:lnTo>
                <a:lnTo>
                  <a:pt x="824153" y="824154"/>
                </a:lnTo>
                <a:lnTo>
                  <a:pt x="0" y="824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5" name="Freeform 55"/>
          <p:cNvSpPr/>
          <p:nvPr/>
        </p:nvSpPr>
        <p:spPr>
          <a:xfrm>
            <a:off x="15234360" y="6863581"/>
            <a:ext cx="693770" cy="865860"/>
          </a:xfrm>
          <a:custGeom>
            <a:avLst/>
            <a:gdLst/>
            <a:ahLst/>
            <a:cxnLst/>
            <a:rect l="l" t="t" r="r" b="b"/>
            <a:pathLst>
              <a:path w="693770" h="865860">
                <a:moveTo>
                  <a:pt x="0" y="0"/>
                </a:moveTo>
                <a:lnTo>
                  <a:pt x="693770" y="0"/>
                </a:lnTo>
                <a:lnTo>
                  <a:pt x="693770" y="865860"/>
                </a:lnTo>
                <a:lnTo>
                  <a:pt x="0" y="865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56" name="Group 56"/>
          <p:cNvGrpSpPr/>
          <p:nvPr/>
        </p:nvGrpSpPr>
        <p:grpSpPr>
          <a:xfrm>
            <a:off x="-412226" y="1963012"/>
            <a:ext cx="19533010" cy="1937315"/>
            <a:chOff x="0" y="-76200"/>
            <a:chExt cx="5144496" cy="510239"/>
          </a:xfrm>
          <a:solidFill>
            <a:srgbClr val="9BD2C1"/>
          </a:solidFill>
        </p:grpSpPr>
        <p:sp>
          <p:nvSpPr>
            <p:cNvPr id="57" name="Freeform 57"/>
            <p:cNvSpPr/>
            <p:nvPr/>
          </p:nvSpPr>
          <p:spPr>
            <a:xfrm>
              <a:off x="108570" y="0"/>
              <a:ext cx="4816592" cy="434039"/>
            </a:xfrm>
            <a:custGeom>
              <a:avLst/>
              <a:gdLst/>
              <a:ahLst/>
              <a:cxnLst/>
              <a:rect l="l" t="t" r="r" b="b"/>
              <a:pathLst>
                <a:path w="5144496" h="434039">
                  <a:moveTo>
                    <a:pt x="0" y="0"/>
                  </a:moveTo>
                  <a:lnTo>
                    <a:pt x="5144496" y="0"/>
                  </a:lnTo>
                  <a:lnTo>
                    <a:pt x="5144496" y="434039"/>
                  </a:lnTo>
                  <a:lnTo>
                    <a:pt x="0" y="43403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nl-B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5144496" cy="51023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-228600" y="2879281"/>
            <a:ext cx="10047189" cy="1021045"/>
          </a:xfrm>
          <a:custGeom>
            <a:avLst/>
            <a:gdLst/>
            <a:ahLst/>
            <a:cxnLst/>
            <a:rect l="l" t="t" r="r" b="b"/>
            <a:pathLst>
              <a:path w="10230815" h="1021045">
                <a:moveTo>
                  <a:pt x="0" y="0"/>
                </a:moveTo>
                <a:lnTo>
                  <a:pt x="10230815" y="0"/>
                </a:lnTo>
                <a:lnTo>
                  <a:pt x="10230815" y="1021046"/>
                </a:lnTo>
                <a:lnTo>
                  <a:pt x="0" y="10210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15428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0" name="Freeform 60"/>
          <p:cNvSpPr/>
          <p:nvPr/>
        </p:nvSpPr>
        <p:spPr>
          <a:xfrm>
            <a:off x="9354279" y="2805785"/>
            <a:ext cx="8963982" cy="1094542"/>
          </a:xfrm>
          <a:custGeom>
            <a:avLst/>
            <a:gdLst/>
            <a:ahLst/>
            <a:cxnLst/>
            <a:rect l="l" t="t" r="r" b="b"/>
            <a:pathLst>
              <a:path w="12148977" h="1094542">
                <a:moveTo>
                  <a:pt x="0" y="0"/>
                </a:moveTo>
                <a:lnTo>
                  <a:pt x="12148978" y="0"/>
                </a:lnTo>
                <a:lnTo>
                  <a:pt x="12148978" y="1094542"/>
                </a:lnTo>
                <a:lnTo>
                  <a:pt x="0" y="10945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35531" b="-138641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1" name="TextBox 61"/>
          <p:cNvSpPr txBox="1"/>
          <p:nvPr/>
        </p:nvSpPr>
        <p:spPr>
          <a:xfrm>
            <a:off x="6511591" y="529282"/>
            <a:ext cx="568537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nl-NL" sz="660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2</a:t>
            </a:r>
            <a:r>
              <a:rPr lang="nl-NL" sz="6600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000 jongeren 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5652" y="6106144"/>
            <a:ext cx="1768476" cy="42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3"/>
              </a:lnSpc>
              <a:spcBef>
                <a:spcPct val="0"/>
              </a:spcBef>
            </a:pPr>
            <a:r>
              <a:rPr lang="nl-NL" sz="2400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maart 2025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5928130" y="6105914"/>
            <a:ext cx="2271060" cy="416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  <a:spcBef>
                <a:spcPct val="0"/>
              </a:spcBef>
            </a:pPr>
            <a:r>
              <a:rPr lang="nl-NL" sz="2400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december 2027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377876" y="8334975"/>
            <a:ext cx="5856483" cy="1427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88"/>
              </a:lnSpc>
            </a:pPr>
            <a:r>
              <a:rPr lang="nl-NL" sz="3000" b="1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Dagelijkse bevraging op je gsm</a:t>
            </a:r>
          </a:p>
          <a:p>
            <a:pPr marL="457200" indent="-457200" algn="l">
              <a:lnSpc>
                <a:spcPts val="378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sz="3000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9 dagen</a:t>
            </a:r>
            <a:endParaRPr lang="nl-NL" sz="3000" dirty="0">
              <a:solidFill>
                <a:srgbClr val="1E64C0"/>
              </a:solidFill>
              <a:latin typeface="Arial" panose="020B0604020202020204" pitchFamily="34" charset="0"/>
              <a:ea typeface="UGent Panno Text 2"/>
              <a:cs typeface="Arial" panose="020B0604020202020204" pitchFamily="34" charset="0"/>
              <a:sym typeface="UGent Panno Text 2"/>
            </a:endParaRPr>
          </a:p>
          <a:p>
            <a:pPr marL="457200" indent="-457200" algn="l">
              <a:lnSpc>
                <a:spcPts val="378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sz="3000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7 </a:t>
            </a:r>
            <a:r>
              <a:rPr lang="nl-NL" sz="300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keer</a:t>
            </a:r>
            <a:r>
              <a:rPr lang="nl-NL" sz="3000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 per dag korte bevraging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883090" y="8209227"/>
            <a:ext cx="2816712" cy="94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8"/>
              </a:lnSpc>
              <a:spcBef>
                <a:spcPct val="0"/>
              </a:spcBef>
            </a:pPr>
            <a:r>
              <a:rPr lang="nl-NL" sz="3000" dirty="0">
                <a:solidFill>
                  <a:srgbClr val="1E64C0"/>
                </a:solidFill>
                <a:latin typeface="Arial" panose="020B0604020202020204" pitchFamily="34" charset="0"/>
                <a:cs typeface="Arial" panose="020B0604020202020204" pitchFamily="34" charset="0"/>
                <a:sym typeface="UGent Panno Text 2"/>
              </a:rPr>
              <a:t>Overgang naar studie of werk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50018" y="4264613"/>
            <a:ext cx="18870766" cy="866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nl-NL" sz="4400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vullen 12 keer vragenlijsten in, gespreid over 3 jaar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779931" y="6106144"/>
            <a:ext cx="1768476" cy="42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3"/>
              </a:lnSpc>
              <a:spcBef>
                <a:spcPct val="0"/>
              </a:spcBef>
            </a:pPr>
            <a:r>
              <a:rPr lang="nl-NL" sz="2400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maart 2026</a:t>
            </a:r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2A2079F8-9F7A-ED14-4BCB-470F28082E25}"/>
              </a:ext>
            </a:extLst>
          </p:cNvPr>
          <p:cNvSpPr/>
          <p:nvPr/>
        </p:nvSpPr>
        <p:spPr>
          <a:xfrm rot="6366565" flipV="1">
            <a:off x="2142425" y="8105530"/>
            <a:ext cx="1291983" cy="355928"/>
          </a:xfrm>
          <a:custGeom>
            <a:avLst/>
            <a:gdLst/>
            <a:ahLst/>
            <a:cxnLst/>
            <a:rect l="l" t="t" r="r" b="b"/>
            <a:pathLst>
              <a:path w="1500859" h="1529040">
                <a:moveTo>
                  <a:pt x="0" y="1529040"/>
                </a:moveTo>
                <a:lnTo>
                  <a:pt x="1500860" y="1529040"/>
                </a:lnTo>
                <a:lnTo>
                  <a:pt x="1500860" y="0"/>
                </a:lnTo>
                <a:lnTo>
                  <a:pt x="0" y="0"/>
                </a:lnTo>
                <a:lnTo>
                  <a:pt x="0" y="152904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1" b="-175462"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 9">
            <a:extLst>
              <a:ext uri="{FF2B5EF4-FFF2-40B4-BE49-F238E27FC236}">
                <a16:creationId xmlns:a16="http://schemas.microsoft.com/office/drawing/2014/main" id="{E5BA4561-B179-3B62-7294-FEAF9039DCE2}"/>
              </a:ext>
            </a:extLst>
          </p:cNvPr>
          <p:cNvSpPr/>
          <p:nvPr/>
        </p:nvSpPr>
        <p:spPr>
          <a:xfrm rot="6366565" flipV="1">
            <a:off x="6412112" y="8105530"/>
            <a:ext cx="1291983" cy="355928"/>
          </a:xfrm>
          <a:custGeom>
            <a:avLst/>
            <a:gdLst/>
            <a:ahLst/>
            <a:cxnLst/>
            <a:rect l="l" t="t" r="r" b="b"/>
            <a:pathLst>
              <a:path w="1500859" h="1529040">
                <a:moveTo>
                  <a:pt x="0" y="1529040"/>
                </a:moveTo>
                <a:lnTo>
                  <a:pt x="1500860" y="1529040"/>
                </a:lnTo>
                <a:lnTo>
                  <a:pt x="1500860" y="0"/>
                </a:lnTo>
                <a:lnTo>
                  <a:pt x="0" y="0"/>
                </a:lnTo>
                <a:lnTo>
                  <a:pt x="0" y="152904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1" b="-175462"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7" grpId="0" animBg="1"/>
      <p:bldP spid="21" grpId="0" animBg="1"/>
      <p:bldP spid="22" grpId="0" animBg="1"/>
      <p:bldP spid="23" grpId="0" animBg="1"/>
      <p:bldP spid="33" grpId="0" animBg="1"/>
      <p:bldP spid="37" grpId="0" animBg="1"/>
      <p:bldP spid="38" grpId="0" animBg="1"/>
      <p:bldP spid="39" grpId="0" animBg="1"/>
      <p:bldP spid="49" grpId="0" animBg="1"/>
      <p:bldP spid="53" grpId="0" animBg="1"/>
      <p:bldP spid="54" grpId="0" animBg="1"/>
      <p:bldP spid="55" grpId="0" animBg="1"/>
      <p:bldP spid="62" grpId="0"/>
      <p:bldP spid="63" grpId="0"/>
      <p:bldP spid="64" grpId="0"/>
      <p:bldP spid="65" grpId="0"/>
      <p:bldP spid="67" grpId="0"/>
      <p:bldP spid="69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AAE2-F3ED-89DC-9A06-0DBC2A342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E64CD9C7-0A57-FB51-CD09-B68D13D0EC1C}"/>
              </a:ext>
            </a:extLst>
          </p:cNvPr>
          <p:cNvGrpSpPr/>
          <p:nvPr/>
        </p:nvGrpSpPr>
        <p:grpSpPr>
          <a:xfrm>
            <a:off x="975946" y="1483599"/>
            <a:ext cx="16336107" cy="7319801"/>
            <a:chOff x="-30480" y="-318565"/>
            <a:chExt cx="16336107" cy="7319801"/>
          </a:xfrm>
        </p:grpSpPr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179C9ECD-8B71-FE60-11F2-D8BEF51CC10E}"/>
                </a:ext>
              </a:extLst>
            </p:cNvPr>
            <p:cNvGrpSpPr/>
            <p:nvPr/>
          </p:nvGrpSpPr>
          <p:grpSpPr>
            <a:xfrm>
              <a:off x="-30480" y="693007"/>
              <a:ext cx="16336107" cy="6308229"/>
              <a:chOff x="0" y="0"/>
              <a:chExt cx="2212079" cy="1979231"/>
            </a:xfrm>
            <a:solidFill>
              <a:srgbClr val="9BD2C1"/>
            </a:solidFill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2828344D-6AB0-83B6-F43B-658C8934418C}"/>
                  </a:ext>
                </a:extLst>
              </p:cNvPr>
              <p:cNvSpPr/>
              <p:nvPr/>
            </p:nvSpPr>
            <p:spPr>
              <a:xfrm>
                <a:off x="0" y="0"/>
                <a:ext cx="2212079" cy="1979231"/>
              </a:xfrm>
              <a:custGeom>
                <a:avLst/>
                <a:gdLst/>
                <a:ahLst/>
                <a:cxnLst/>
                <a:rect l="l" t="t" r="r" b="b"/>
                <a:pathLst>
                  <a:path w="2212079" h="1979231">
                    <a:moveTo>
                      <a:pt x="0" y="0"/>
                    </a:moveTo>
                    <a:lnTo>
                      <a:pt x="2212079" y="0"/>
                    </a:lnTo>
                    <a:lnTo>
                      <a:pt x="2212079" y="1979231"/>
                    </a:lnTo>
                    <a:lnTo>
                      <a:pt x="0" y="1979231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nl-NL" noProof="0" dirty="0"/>
              </a:p>
            </p:txBody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1B25CE6E-0483-F9E4-C43F-900BC47C172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2212079" cy="2055431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lang="nl-NL" noProof="0" dirty="0"/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DF23024-2461-0D25-C575-98F786342F9B}"/>
                </a:ext>
              </a:extLst>
            </p:cNvPr>
            <p:cNvGrpSpPr/>
            <p:nvPr/>
          </p:nvGrpSpPr>
          <p:grpSpPr>
            <a:xfrm>
              <a:off x="-30480" y="-318565"/>
              <a:ext cx="16336107" cy="1511217"/>
              <a:chOff x="0" y="0"/>
              <a:chExt cx="3340727" cy="33673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4325D7B-EA18-B9E4-DEC6-5C7D6F019D30}"/>
                  </a:ext>
                </a:extLst>
              </p:cNvPr>
              <p:cNvSpPr/>
              <p:nvPr/>
            </p:nvSpPr>
            <p:spPr>
              <a:xfrm>
                <a:off x="0" y="0"/>
                <a:ext cx="3340727" cy="336732"/>
              </a:xfrm>
              <a:custGeom>
                <a:avLst/>
                <a:gdLst/>
                <a:ahLst/>
                <a:cxnLst/>
                <a:rect l="l" t="t" r="r" b="b"/>
                <a:pathLst>
                  <a:path w="3340727" h="336732">
                    <a:moveTo>
                      <a:pt x="0" y="0"/>
                    </a:moveTo>
                    <a:lnTo>
                      <a:pt x="3340727" y="0"/>
                    </a:lnTo>
                    <a:lnTo>
                      <a:pt x="3340727" y="336732"/>
                    </a:lnTo>
                    <a:lnTo>
                      <a:pt x="0" y="3367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NL" noProof="0" dirty="0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B3141113-680F-6E3E-7810-42A3DDF48CCE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340727" cy="4129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lang="nl-NL" noProof="0" dirty="0"/>
              </a:p>
            </p:txBody>
          </p:sp>
        </p:grp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820C796C-5E39-4F93-034F-E0AB0AFB5E8F}"/>
                </a:ext>
              </a:extLst>
            </p:cNvPr>
            <p:cNvSpPr txBox="1"/>
            <p:nvPr/>
          </p:nvSpPr>
          <p:spPr>
            <a:xfrm>
              <a:off x="-30480" y="45680"/>
              <a:ext cx="16336107" cy="7833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664"/>
                </a:lnSpc>
                <a:spcBef>
                  <a:spcPct val="0"/>
                </a:spcBef>
              </a:pPr>
              <a:r>
                <a:rPr lang="nl-NL" sz="4400" b="1" spc="133" noProof="0" dirty="0">
                  <a:solidFill>
                    <a:srgbClr val="FFFFFF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Waarom zou ik meedoen?</a:t>
              </a:r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937809B9-4AFE-8E1E-B8F9-546AFB4A9981}"/>
                </a:ext>
              </a:extLst>
            </p:cNvPr>
            <p:cNvSpPr txBox="1"/>
            <p:nvPr/>
          </p:nvSpPr>
          <p:spPr>
            <a:xfrm>
              <a:off x="210440" y="1460277"/>
              <a:ext cx="15840248" cy="47716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288000" algn="l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nl-NL" sz="3200" spc="111" noProof="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1"/>
                  <a:cs typeface="Arial" panose="020B0604020202020204" pitchFamily="34" charset="0"/>
                  <a:sym typeface="UGent Panno Text 1"/>
                </a:rPr>
                <a:t>Je draagt bij aan de kennis over mentale gezondheid en aan interventies om jongeren te ondersteunen</a:t>
              </a:r>
            </a:p>
            <a:p>
              <a:pPr marL="457200" indent="-2880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nl-NL" sz="3200" spc="111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1"/>
                  <a:cs typeface="Arial" panose="020B0604020202020204" pitchFamily="34" charset="0"/>
                  <a:sym typeface="UGent Panno Text 1"/>
                </a:rPr>
                <a:t>Toegang tot Virtual </a:t>
              </a:r>
              <a:r>
                <a:rPr lang="nl-NL" sz="3200" spc="111" dirty="0" err="1">
                  <a:solidFill>
                    <a:srgbClr val="000000"/>
                  </a:solidFill>
                  <a:latin typeface="Arial" panose="020B0604020202020204" pitchFamily="34" charset="0"/>
                  <a:ea typeface="UGent Panno Text 1"/>
                  <a:cs typeface="Arial" panose="020B0604020202020204" pitchFamily="34" charset="0"/>
                  <a:sym typeface="UGent Panno Text 1"/>
                </a:rPr>
                <a:t>Reality</a:t>
              </a:r>
              <a:r>
                <a:rPr lang="nl-NL" sz="3200" spc="111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1"/>
                  <a:cs typeface="Arial" panose="020B0604020202020204" pitchFamily="34" charset="0"/>
                  <a:sym typeface="UGent Panno Text 1"/>
                </a:rPr>
                <a:t> interventies die kunnen helpen om je beter in je vel te voelen</a:t>
              </a:r>
            </a:p>
            <a:p>
              <a:pPr marL="457200" indent="-288000" algn="l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nl-NL" sz="3200" spc="111" noProof="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1"/>
                  <a:cs typeface="Arial" panose="020B0604020202020204" pitchFamily="34" charset="0"/>
                  <a:sym typeface="UGent Panno Text 1"/>
                </a:rPr>
                <a:t>100 euro, gespreid over drie jaar</a:t>
              </a:r>
            </a:p>
          </p:txBody>
        </p:sp>
      </p:grpSp>
      <p:pic>
        <p:nvPicPr>
          <p:cNvPr id="13" name="Afbeelding 12" descr="Afbeelding met kleding, persoon, glimlach, person&#10;&#10;Automatisch gegenereerde beschrijving">
            <a:extLst>
              <a:ext uri="{FF2B5EF4-FFF2-40B4-BE49-F238E27FC236}">
                <a16:creationId xmlns:a16="http://schemas.microsoft.com/office/drawing/2014/main" id="{6E5655D9-B74B-B3C5-6F38-72D91C938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000" r="9995" b="11279"/>
          <a:stretch/>
        </p:blipFill>
        <p:spPr>
          <a:xfrm>
            <a:off x="15545616" y="7010779"/>
            <a:ext cx="1511498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2248" y="4650688"/>
            <a:ext cx="9725296" cy="4858788"/>
            <a:chOff x="0" y="-76200"/>
            <a:chExt cx="2561395" cy="1279681"/>
          </a:xfrm>
          <a:solidFill>
            <a:srgbClr val="9BD2C1"/>
          </a:solidFill>
        </p:grpSpPr>
        <p:sp>
          <p:nvSpPr>
            <p:cNvPr id="3" name="Freeform 3"/>
            <p:cNvSpPr/>
            <p:nvPr/>
          </p:nvSpPr>
          <p:spPr>
            <a:xfrm>
              <a:off x="90139" y="0"/>
              <a:ext cx="2471256" cy="1203481"/>
            </a:xfrm>
            <a:custGeom>
              <a:avLst/>
              <a:gdLst/>
              <a:ahLst/>
              <a:cxnLst/>
              <a:rect l="l" t="t" r="r" b="b"/>
              <a:pathLst>
                <a:path w="2561395" h="1203481">
                  <a:moveTo>
                    <a:pt x="0" y="0"/>
                  </a:moveTo>
                  <a:lnTo>
                    <a:pt x="2561395" y="0"/>
                  </a:lnTo>
                  <a:lnTo>
                    <a:pt x="2561395" y="1203481"/>
                  </a:lnTo>
                  <a:lnTo>
                    <a:pt x="0" y="120348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561395" cy="127968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828288" y="7889444"/>
            <a:ext cx="2746028" cy="2196823"/>
          </a:xfrm>
          <a:custGeom>
            <a:avLst/>
            <a:gdLst/>
            <a:ahLst/>
            <a:cxnLst/>
            <a:rect l="l" t="t" r="r" b="b"/>
            <a:pathLst>
              <a:path w="2746028" h="2196823">
                <a:moveTo>
                  <a:pt x="0" y="0"/>
                </a:moveTo>
                <a:lnTo>
                  <a:pt x="2746029" y="0"/>
                </a:lnTo>
                <a:lnTo>
                  <a:pt x="2746029" y="2196822"/>
                </a:lnTo>
                <a:lnTo>
                  <a:pt x="0" y="2196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6" name="Group 6"/>
          <p:cNvGrpSpPr/>
          <p:nvPr/>
        </p:nvGrpSpPr>
        <p:grpSpPr>
          <a:xfrm>
            <a:off x="-1" y="63407"/>
            <a:ext cx="18288000" cy="1038160"/>
            <a:chOff x="-195641" y="-76200"/>
            <a:chExt cx="7274118" cy="412932"/>
          </a:xfrm>
        </p:grpSpPr>
        <p:sp>
          <p:nvSpPr>
            <p:cNvPr id="7" name="Freeform 7"/>
            <p:cNvSpPr/>
            <p:nvPr/>
          </p:nvSpPr>
          <p:spPr>
            <a:xfrm>
              <a:off x="-195641" y="-21578"/>
              <a:ext cx="7274118" cy="358310"/>
            </a:xfrm>
            <a:custGeom>
              <a:avLst/>
              <a:gdLst/>
              <a:ahLst/>
              <a:cxnLst/>
              <a:rect l="l" t="t" r="r" b="b"/>
              <a:pathLst>
                <a:path w="6852159" h="336732">
                  <a:moveTo>
                    <a:pt x="0" y="0"/>
                  </a:moveTo>
                  <a:lnTo>
                    <a:pt x="6852159" y="0"/>
                  </a:lnTo>
                  <a:lnTo>
                    <a:pt x="6852159" y="336732"/>
                  </a:lnTo>
                  <a:lnTo>
                    <a:pt x="0" y="3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6852159" cy="41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1863" y="1677868"/>
            <a:ext cx="8943506" cy="32456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7"/>
              </a:lnSpc>
            </a:pPr>
            <a:r>
              <a:rPr lang="en-US" sz="4000" spc="143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VoorZ@UGent.be</a:t>
            </a:r>
          </a:p>
          <a:p>
            <a:pPr algn="l">
              <a:lnSpc>
                <a:spcPct val="200000"/>
              </a:lnSpc>
            </a:pPr>
            <a:r>
              <a:rPr lang="en-US" sz="4800" b="1" spc="126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https://</a:t>
            </a:r>
            <a:r>
              <a:rPr lang="en-US" sz="4800" b="1" spc="126" dirty="0" err="1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www.fsppd.be</a:t>
            </a:r>
            <a:r>
              <a:rPr lang="en-US" sz="4800" b="1" spc="126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/</a:t>
            </a:r>
            <a:r>
              <a:rPr lang="en-US" sz="4800" b="1" spc="126" dirty="0" err="1"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voorZ</a:t>
            </a:r>
            <a:r>
              <a:rPr lang="en-US" sz="4800" b="1" spc="126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 </a:t>
            </a:r>
          </a:p>
          <a:p>
            <a:pPr algn="l">
              <a:lnSpc>
                <a:spcPts val="7167"/>
              </a:lnSpc>
              <a:spcBef>
                <a:spcPct val="0"/>
              </a:spcBef>
            </a:pPr>
            <a:endParaRPr lang="en-US" sz="4503" spc="126" dirty="0">
              <a:solidFill>
                <a:srgbClr val="000000"/>
              </a:solidFill>
              <a:latin typeface="UGent Panno Text 1"/>
              <a:ea typeface="UGent Panno Text 1"/>
              <a:cs typeface="UGent Panno Text 1"/>
              <a:sym typeface="UGent Panno Text 1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3384684" y="8277273"/>
            <a:ext cx="4183424" cy="1421163"/>
          </a:xfrm>
          <a:custGeom>
            <a:avLst/>
            <a:gdLst/>
            <a:ahLst/>
            <a:cxnLst/>
            <a:rect l="l" t="t" r="r" b="b"/>
            <a:pathLst>
              <a:path w="4183424" h="1421163">
                <a:moveTo>
                  <a:pt x="0" y="0"/>
                </a:moveTo>
                <a:lnTo>
                  <a:pt x="4183424" y="0"/>
                </a:lnTo>
                <a:lnTo>
                  <a:pt x="4183424" y="1421164"/>
                </a:lnTo>
                <a:lnTo>
                  <a:pt x="0" y="14211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491863" y="5266199"/>
            <a:ext cx="8515407" cy="3917087"/>
          </a:xfrm>
          <a:custGeom>
            <a:avLst/>
            <a:gdLst/>
            <a:ahLst/>
            <a:cxnLst/>
            <a:rect l="l" t="t" r="r" b="b"/>
            <a:pathLst>
              <a:path w="8515407" h="3917087">
                <a:moveTo>
                  <a:pt x="0" y="0"/>
                </a:moveTo>
                <a:lnTo>
                  <a:pt x="8515407" y="0"/>
                </a:lnTo>
                <a:lnTo>
                  <a:pt x="8515407" y="3917088"/>
                </a:lnTo>
                <a:lnTo>
                  <a:pt x="0" y="3917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TextBox 17"/>
          <p:cNvSpPr txBox="1"/>
          <p:nvPr/>
        </p:nvSpPr>
        <p:spPr>
          <a:xfrm>
            <a:off x="1785101" y="200733"/>
            <a:ext cx="14717798" cy="83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4"/>
              </a:lnSpc>
              <a:spcBef>
                <a:spcPct val="0"/>
              </a:spcBef>
            </a:pPr>
            <a:r>
              <a:rPr lang="en-US" sz="4000" b="1" spc="144" dirty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VRAGEN OF ONDUIDELIJKHEDEN?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F8A2B95-D8A2-BDC6-9C23-42159D19E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7159" y="3401246"/>
            <a:ext cx="7772400" cy="3484507"/>
          </a:xfrm>
          <a:prstGeom prst="rect">
            <a:avLst/>
          </a:prstGeom>
        </p:spPr>
      </p:pic>
      <p:pic>
        <p:nvPicPr>
          <p:cNvPr id="15" name="Afbeelding 14" descr="Afbeelding met patroon, pixel&#10;&#10;Automatisch gegenereerde beschrijving">
            <a:extLst>
              <a:ext uri="{FF2B5EF4-FFF2-40B4-BE49-F238E27FC236}">
                <a16:creationId xmlns:a16="http://schemas.microsoft.com/office/drawing/2014/main" id="{92CD33AC-A0AB-6302-69A1-E49FB3B041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434110"/>
            <a:ext cx="3581400" cy="3581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F54B15DC30B46827E444F56DF6ABD" ma:contentTypeVersion="13" ma:contentTypeDescription="Een nieuw document maken." ma:contentTypeScope="" ma:versionID="4592eb59367c2e4ce07741eb9609751d">
  <xsd:schema xmlns:xsd="http://www.w3.org/2001/XMLSchema" xmlns:xs="http://www.w3.org/2001/XMLSchema" xmlns:p="http://schemas.microsoft.com/office/2006/metadata/properties" xmlns:ns2="1703a54b-16b6-4bfe-acd8-2211faf11652" xmlns:ns3="a87af0d8-26f2-464a-b9ca-89e9caff2915" targetNamespace="http://schemas.microsoft.com/office/2006/metadata/properties" ma:root="true" ma:fieldsID="57738346afabbc54e398b8d2422d121c" ns2:_="" ns3:_="">
    <xsd:import namespace="1703a54b-16b6-4bfe-acd8-2211faf11652"/>
    <xsd:import namespace="a87af0d8-26f2-464a-b9ca-89e9caff29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3a54b-16b6-4bfe-acd8-2211faf11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af0d8-26f2-464a-b9ca-89e9caff29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9046bbb-2b3e-4f62-ae3b-968fc77f9862}" ma:internalName="TaxCatchAll" ma:showField="CatchAllData" ma:web="a87af0d8-26f2-464a-b9ca-89e9caff29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7af0d8-26f2-464a-b9ca-89e9caff2915" xsi:nil="true"/>
    <lcf76f155ced4ddcb4097134ff3c332f xmlns="1703a54b-16b6-4bfe-acd8-2211faf116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C3753B-C72D-4FCA-A3BA-DE8CBF0AE955}"/>
</file>

<file path=customXml/itemProps2.xml><?xml version="1.0" encoding="utf-8"?>
<ds:datastoreItem xmlns:ds="http://schemas.openxmlformats.org/officeDocument/2006/customXml" ds:itemID="{06573C7A-8AFC-408C-9C4B-FD9EB436E458}"/>
</file>

<file path=customXml/itemProps3.xml><?xml version="1.0" encoding="utf-8"?>
<ds:datastoreItem xmlns:ds="http://schemas.openxmlformats.org/officeDocument/2006/customXml" ds:itemID="{B8E74D85-04C2-461D-91D3-01694A75E07F}"/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187</Words>
  <Application>Microsoft Office PowerPoint</Application>
  <PresentationFormat>Aangepast</PresentationFormat>
  <Paragraphs>38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Calibri</vt:lpstr>
      <vt:lpstr>Aptos</vt:lpstr>
      <vt:lpstr>Calibri Light</vt:lpstr>
      <vt:lpstr>UGent Panno Text 1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overgang naar studie of werk: een kansrijke, maar kwetsbare fase voor jongeren. Tot 40% kampt met mentale gezondheidsproblemen.</dc:title>
  <dc:creator>Bente Verhelst</dc:creator>
  <cp:lastModifiedBy>Bente Verhelst</cp:lastModifiedBy>
  <cp:revision>5</cp:revision>
  <dcterms:created xsi:type="dcterms:W3CDTF">2006-08-16T00:00:00Z</dcterms:created>
  <dcterms:modified xsi:type="dcterms:W3CDTF">2025-01-20T09:15:08Z</dcterms:modified>
  <dc:identifier>DAGZqROfLTk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0x0101004F6F54B15DC30B46827E444F56DF6ABD</vt:lpwstr>
  </property>
</Properties>
</file>